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av" ContentType="audio/x-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1" r:id="rId2"/>
    <p:sldId id="284" r:id="rId3"/>
    <p:sldId id="272" r:id="rId4"/>
    <p:sldId id="274" r:id="rId5"/>
    <p:sldId id="275" r:id="rId6"/>
    <p:sldId id="276" r:id="rId7"/>
    <p:sldId id="285" r:id="rId8"/>
    <p:sldId id="278" r:id="rId9"/>
    <p:sldId id="279" r:id="rId10"/>
    <p:sldId id="280" r:id="rId11"/>
    <p:sldId id="286" r:id="rId12"/>
    <p:sldId id="303" r:id="rId13"/>
    <p:sldId id="302" r:id="rId14"/>
    <p:sldId id="304" r:id="rId15"/>
    <p:sldId id="305" r:id="rId16"/>
    <p:sldId id="282" r:id="rId17"/>
    <p:sldId id="296" r:id="rId18"/>
  </p:sldIdLst>
  <p:sldSz cx="9144000" cy="6858000" type="screen4x3"/>
  <p:notesSz cx="6858000" cy="9144000"/>
  <p:defaultTextStyle>
    <a:defPPr>
      <a:defRPr lang="zh-CN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宋体" charset="0"/>
        <a:cs typeface="宋体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宋体" charset="0"/>
        <a:cs typeface="宋体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宋体" charset="0"/>
        <a:cs typeface="宋体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宋体" charset="0"/>
        <a:cs typeface="宋体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宋体" charset="0"/>
        <a:cs typeface="宋体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宋体" charset="0"/>
        <a:cs typeface="宋体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宋体" charset="0"/>
        <a:cs typeface="宋体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宋体" charset="0"/>
        <a:cs typeface="宋体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779"/>
  </p:normalViewPr>
  <p:slideViewPr>
    <p:cSldViewPr snapToGrid="0" snapToObjects="1">
      <p:cViewPr>
        <p:scale>
          <a:sx n="90" d="100"/>
          <a:sy n="90" d="100"/>
        </p:scale>
        <p:origin x="44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E4B8B-2317-8442-B6C0-BA3641CDA7D7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A25B7FC1-C275-F94E-8FD3-BB0DDD196DE2}">
      <dgm:prSet phldrT="[Text]" phldr="1" custT="1"/>
      <dgm:spPr/>
      <dgm:t>
        <a:bodyPr/>
        <a:lstStyle/>
        <a:p>
          <a:endParaRPr lang="zh-CN" altLang="en-US" sz="3200" dirty="0"/>
        </a:p>
      </dgm:t>
    </dgm:pt>
    <dgm:pt modelId="{56954A58-669E-CE49-9EA4-0806230168C9}" type="parTrans" cxnId="{8EB7F028-C757-A04B-8838-93E4C96B889F}">
      <dgm:prSet/>
      <dgm:spPr/>
      <dgm:t>
        <a:bodyPr/>
        <a:lstStyle/>
        <a:p>
          <a:endParaRPr lang="zh-CN" altLang="en-US" sz="1600"/>
        </a:p>
      </dgm:t>
    </dgm:pt>
    <dgm:pt modelId="{83F23915-BD06-1F40-89AF-F469AAC41784}" type="sibTrans" cxnId="{8EB7F028-C757-A04B-8838-93E4C96B889F}">
      <dgm:prSet/>
      <dgm:spPr/>
      <dgm:t>
        <a:bodyPr/>
        <a:lstStyle/>
        <a:p>
          <a:endParaRPr lang="zh-CN" altLang="en-US" sz="1600"/>
        </a:p>
      </dgm:t>
    </dgm:pt>
    <dgm:pt modelId="{204D3717-C14A-3643-928B-94B8F4015C2B}">
      <dgm:prSet phldrT="[Text]" custT="1"/>
      <dgm:spPr/>
      <dgm:t>
        <a:bodyPr/>
        <a:lstStyle/>
        <a:p>
          <a:r>
            <a:rPr lang="zh-CN" altLang="en-US" sz="3200" dirty="0" smtClean="0"/>
            <a:t>朋友</a:t>
          </a:r>
          <a:endParaRPr lang="zh-CN" altLang="en-US" sz="3200" dirty="0"/>
        </a:p>
      </dgm:t>
    </dgm:pt>
    <dgm:pt modelId="{8B985A28-16F2-3B43-B4E6-499AF67B825B}" type="parTrans" cxnId="{9270E2B5-FA63-E64E-8286-CB7E43E82DBA}">
      <dgm:prSet/>
      <dgm:spPr/>
      <dgm:t>
        <a:bodyPr/>
        <a:lstStyle/>
        <a:p>
          <a:endParaRPr lang="zh-CN" altLang="en-US" sz="1600"/>
        </a:p>
      </dgm:t>
    </dgm:pt>
    <dgm:pt modelId="{0A20079F-6772-6743-9C8D-CC7701DE9E5D}" type="sibTrans" cxnId="{9270E2B5-FA63-E64E-8286-CB7E43E82DBA}">
      <dgm:prSet/>
      <dgm:spPr/>
      <dgm:t>
        <a:bodyPr/>
        <a:lstStyle/>
        <a:p>
          <a:endParaRPr lang="zh-CN" altLang="en-US" sz="1600"/>
        </a:p>
      </dgm:t>
    </dgm:pt>
    <dgm:pt modelId="{008BC4ED-0CCD-CA45-AF92-CC6EAF2FDDD5}">
      <dgm:prSet phldrT="[Text]" custT="1"/>
      <dgm:spPr/>
      <dgm:t>
        <a:bodyPr/>
        <a:lstStyle/>
        <a:p>
          <a:r>
            <a:rPr lang="zh-CN" altLang="en-US" sz="3200" dirty="0" smtClean="0"/>
            <a:t>美女</a:t>
          </a:r>
          <a:endParaRPr lang="zh-CN" altLang="en-US" sz="3200" dirty="0"/>
        </a:p>
      </dgm:t>
    </dgm:pt>
    <dgm:pt modelId="{6F6BF73C-B022-DC4B-A95F-D9545D7CDB61}" type="parTrans" cxnId="{E067704A-1E25-624F-B79E-6A3D4CFDBC2E}">
      <dgm:prSet/>
      <dgm:spPr/>
      <dgm:t>
        <a:bodyPr/>
        <a:lstStyle/>
        <a:p>
          <a:endParaRPr lang="zh-CN" altLang="en-US" sz="1600"/>
        </a:p>
      </dgm:t>
    </dgm:pt>
    <dgm:pt modelId="{EF11F0DA-44BE-504F-959B-12D1D6056ECE}" type="sibTrans" cxnId="{E067704A-1E25-624F-B79E-6A3D4CFDBC2E}">
      <dgm:prSet/>
      <dgm:spPr/>
      <dgm:t>
        <a:bodyPr/>
        <a:lstStyle/>
        <a:p>
          <a:endParaRPr lang="zh-CN" altLang="en-US" sz="1600"/>
        </a:p>
      </dgm:t>
    </dgm:pt>
    <dgm:pt modelId="{ED5C4D12-E80A-1B46-8BFD-9B98D9BC13A7}">
      <dgm:prSet phldrT="[Text]" custT="1"/>
      <dgm:spPr/>
      <dgm:t>
        <a:bodyPr/>
        <a:lstStyle/>
        <a:p>
          <a:r>
            <a:rPr lang="zh-CN" altLang="en-US" sz="2800" dirty="0" smtClean="0"/>
            <a:t>有</a:t>
          </a:r>
        </a:p>
        <a:p>
          <a:r>
            <a:rPr lang="zh-CN" altLang="en-US" sz="2800" dirty="0" smtClean="0"/>
            <a:t>汽车</a:t>
          </a:r>
          <a:endParaRPr lang="zh-CN" altLang="en-US" sz="2800" dirty="0"/>
        </a:p>
      </dgm:t>
    </dgm:pt>
    <dgm:pt modelId="{33E92F5B-C730-B345-9E1B-F3C95AC5D628}" type="parTrans" cxnId="{4681E00F-6B78-A74A-BB19-0F79D7EEB6CA}">
      <dgm:prSet/>
      <dgm:spPr/>
      <dgm:t>
        <a:bodyPr/>
        <a:lstStyle/>
        <a:p>
          <a:endParaRPr lang="zh-CN" altLang="en-US" sz="1600"/>
        </a:p>
      </dgm:t>
    </dgm:pt>
    <dgm:pt modelId="{A866C2CA-0A31-E448-BDEA-D8AFFD2E3F94}" type="sibTrans" cxnId="{4681E00F-6B78-A74A-BB19-0F79D7EEB6CA}">
      <dgm:prSet/>
      <dgm:spPr/>
      <dgm:t>
        <a:bodyPr/>
        <a:lstStyle/>
        <a:p>
          <a:endParaRPr lang="zh-CN" altLang="en-US" sz="1600"/>
        </a:p>
      </dgm:t>
    </dgm:pt>
    <dgm:pt modelId="{32D39BF9-173E-3448-92DD-7D206E84321E}">
      <dgm:prSet phldrT="[Text]" custT="1"/>
      <dgm:spPr/>
      <dgm:t>
        <a:bodyPr/>
        <a:lstStyle/>
        <a:p>
          <a:r>
            <a:rPr lang="zh-CN" altLang="en-US" sz="2400" dirty="0" smtClean="0"/>
            <a:t>请豆先生坐车</a:t>
          </a:r>
          <a:endParaRPr lang="zh-CN" altLang="en-US" sz="2400" dirty="0"/>
        </a:p>
      </dgm:t>
    </dgm:pt>
    <dgm:pt modelId="{0A207C19-63DC-494D-BC59-A868EA8144D7}" type="parTrans" cxnId="{DA694205-5271-F34C-AA08-E6ADE79066CE}">
      <dgm:prSet/>
      <dgm:spPr/>
      <dgm:t>
        <a:bodyPr/>
        <a:lstStyle/>
        <a:p>
          <a:endParaRPr lang="zh-CN" altLang="en-US" sz="1600"/>
        </a:p>
      </dgm:t>
    </dgm:pt>
    <dgm:pt modelId="{68196408-E275-9C49-BF55-684FE91DC24E}" type="sibTrans" cxnId="{DA694205-5271-F34C-AA08-E6ADE79066CE}">
      <dgm:prSet/>
      <dgm:spPr/>
      <dgm:t>
        <a:bodyPr/>
        <a:lstStyle/>
        <a:p>
          <a:endParaRPr lang="zh-CN" altLang="en-US" sz="1600"/>
        </a:p>
      </dgm:t>
    </dgm:pt>
    <dgm:pt modelId="{53A29E63-4AF1-0341-A2A1-7B16A71B87AD}" type="pres">
      <dgm:prSet presAssocID="{559E4B8B-2317-8442-B6C0-BA3641CDA7D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A1214AC-26D3-654E-A0F7-77EB8780337E}" type="pres">
      <dgm:prSet presAssocID="{A25B7FC1-C275-F94E-8FD3-BB0DDD196DE2}" presName="centerShape" presStyleLbl="node0" presStyleIdx="0" presStyleCnt="1" custScaleX="82923" custScaleY="96183"/>
      <dgm:spPr/>
      <dgm:t>
        <a:bodyPr/>
        <a:lstStyle/>
        <a:p>
          <a:endParaRPr lang="zh-CN" altLang="en-US"/>
        </a:p>
      </dgm:t>
    </dgm:pt>
    <dgm:pt modelId="{230D0648-7422-C241-B385-88D9881A81EA}" type="pres">
      <dgm:prSet presAssocID="{204D3717-C14A-3643-928B-94B8F4015C2B}" presName="node" presStyleLbl="node1" presStyleIdx="0" presStyleCnt="4" custRadScaleRad="111152" custRadScaleInc="1526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CB2145C-817E-EB4C-A42C-8974D20F539B}" type="pres">
      <dgm:prSet presAssocID="{204D3717-C14A-3643-928B-94B8F4015C2B}" presName="dummy" presStyleCnt="0"/>
      <dgm:spPr/>
      <dgm:t>
        <a:bodyPr/>
        <a:lstStyle/>
        <a:p>
          <a:endParaRPr lang="en-US"/>
        </a:p>
      </dgm:t>
    </dgm:pt>
    <dgm:pt modelId="{6790AD86-2301-3D43-B4B5-B70A697B5A21}" type="pres">
      <dgm:prSet presAssocID="{0A20079F-6772-6743-9C8D-CC7701DE9E5D}" presName="sibTrans" presStyleLbl="sibTrans2D1" presStyleIdx="0" presStyleCnt="4" custLinFactNeighborX="5055" custLinFactNeighborY="-3611"/>
      <dgm:spPr/>
      <dgm:t>
        <a:bodyPr/>
        <a:lstStyle/>
        <a:p>
          <a:endParaRPr lang="zh-CN" altLang="en-US"/>
        </a:p>
      </dgm:t>
    </dgm:pt>
    <dgm:pt modelId="{07160D94-8A7E-A849-9B38-049F5153D073}" type="pres">
      <dgm:prSet presAssocID="{008BC4ED-0CCD-CA45-AF92-CC6EAF2FDDD5}" presName="node" presStyleLbl="node1" presStyleIdx="1" presStyleCnt="4" custRadScaleRad="116815" custRadScaleInc="-120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00D59AD-5727-F845-9458-763CC2446566}" type="pres">
      <dgm:prSet presAssocID="{008BC4ED-0CCD-CA45-AF92-CC6EAF2FDDD5}" presName="dummy" presStyleCnt="0"/>
      <dgm:spPr/>
      <dgm:t>
        <a:bodyPr/>
        <a:lstStyle/>
        <a:p>
          <a:endParaRPr lang="en-US"/>
        </a:p>
      </dgm:t>
    </dgm:pt>
    <dgm:pt modelId="{1F6673F2-0935-AA44-AC81-64298D518429}" type="pres">
      <dgm:prSet presAssocID="{EF11F0DA-44BE-504F-959B-12D1D6056ECE}" presName="sibTrans" presStyleLbl="sibTrans2D1" presStyleIdx="1" presStyleCnt="4" custLinFactNeighborX="5416" custLinFactNeighborY="3250"/>
      <dgm:spPr/>
      <dgm:t>
        <a:bodyPr/>
        <a:lstStyle/>
        <a:p>
          <a:endParaRPr lang="zh-CN" altLang="en-US"/>
        </a:p>
      </dgm:t>
    </dgm:pt>
    <dgm:pt modelId="{EBC1DD0E-CABB-2B4D-9A45-4879F63F4643}" type="pres">
      <dgm:prSet presAssocID="{ED5C4D12-E80A-1B46-8BFD-9B98D9BC13A7}" presName="node" presStyleLbl="node1" presStyleIdx="2" presStyleCnt="4" custScaleX="11735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ABD688B-49F1-F14F-B133-3F05D7E4C2E6}" type="pres">
      <dgm:prSet presAssocID="{ED5C4D12-E80A-1B46-8BFD-9B98D9BC13A7}" presName="dummy" presStyleCnt="0"/>
      <dgm:spPr/>
      <dgm:t>
        <a:bodyPr/>
        <a:lstStyle/>
        <a:p>
          <a:endParaRPr lang="en-US"/>
        </a:p>
      </dgm:t>
    </dgm:pt>
    <dgm:pt modelId="{0D4C5EEE-F9CD-A343-90D7-4B1BC46CC4A9}" type="pres">
      <dgm:prSet presAssocID="{A866C2CA-0A31-E448-BDEA-D8AFFD2E3F94}" presName="sibTrans" presStyleLbl="sibTrans2D1" presStyleIdx="2" presStyleCnt="4" custLinFactNeighborX="-2889" custLinFactNeighborY="1444"/>
      <dgm:spPr/>
      <dgm:t>
        <a:bodyPr/>
        <a:lstStyle/>
        <a:p>
          <a:endParaRPr lang="zh-CN" altLang="en-US"/>
        </a:p>
      </dgm:t>
    </dgm:pt>
    <dgm:pt modelId="{22D01ABE-13DA-214B-A80F-28B57C980C48}" type="pres">
      <dgm:prSet presAssocID="{32D39BF9-173E-3448-92DD-7D206E84321E}" presName="node" presStyleLbl="node1" presStyleIdx="3" presStyleCnt="4" custScaleX="115704" custScaleY="117007" custRadScaleRad="111831" custRadScaleInc="-126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F807646-8089-7943-816B-22E62C842C6E}" type="pres">
      <dgm:prSet presAssocID="{32D39BF9-173E-3448-92DD-7D206E84321E}" presName="dummy" presStyleCnt="0"/>
      <dgm:spPr/>
      <dgm:t>
        <a:bodyPr/>
        <a:lstStyle/>
        <a:p>
          <a:endParaRPr lang="en-US"/>
        </a:p>
      </dgm:t>
    </dgm:pt>
    <dgm:pt modelId="{6C422D25-ECCB-C749-9C89-720D4758C437}" type="pres">
      <dgm:prSet presAssocID="{68196408-E275-9C49-BF55-684FE91DC24E}" presName="sibTrans" presStyleLbl="sibTrans2D1" presStyleIdx="3" presStyleCnt="4" custLinFactNeighborX="-2889" custLinFactNeighborY="-2528"/>
      <dgm:spPr/>
      <dgm:t>
        <a:bodyPr/>
        <a:lstStyle/>
        <a:p>
          <a:endParaRPr lang="zh-CN" altLang="en-US"/>
        </a:p>
      </dgm:t>
    </dgm:pt>
  </dgm:ptLst>
  <dgm:cxnLst>
    <dgm:cxn modelId="{9270E2B5-FA63-E64E-8286-CB7E43E82DBA}" srcId="{A25B7FC1-C275-F94E-8FD3-BB0DDD196DE2}" destId="{204D3717-C14A-3643-928B-94B8F4015C2B}" srcOrd="0" destOrd="0" parTransId="{8B985A28-16F2-3B43-B4E6-499AF67B825B}" sibTransId="{0A20079F-6772-6743-9C8D-CC7701DE9E5D}"/>
    <dgm:cxn modelId="{91AFC244-7B2A-A149-B072-523EB507301B}" type="presOf" srcId="{68196408-E275-9C49-BF55-684FE91DC24E}" destId="{6C422D25-ECCB-C749-9C89-720D4758C437}" srcOrd="0" destOrd="0" presId="urn:microsoft.com/office/officeart/2005/8/layout/radial6"/>
    <dgm:cxn modelId="{87592235-D310-B14E-83CF-6317C3F47C99}" type="presOf" srcId="{008BC4ED-0CCD-CA45-AF92-CC6EAF2FDDD5}" destId="{07160D94-8A7E-A849-9B38-049F5153D073}" srcOrd="0" destOrd="0" presId="urn:microsoft.com/office/officeart/2005/8/layout/radial6"/>
    <dgm:cxn modelId="{8EB7F028-C757-A04B-8838-93E4C96B889F}" srcId="{559E4B8B-2317-8442-B6C0-BA3641CDA7D7}" destId="{A25B7FC1-C275-F94E-8FD3-BB0DDD196DE2}" srcOrd="0" destOrd="0" parTransId="{56954A58-669E-CE49-9EA4-0806230168C9}" sibTransId="{83F23915-BD06-1F40-89AF-F469AAC41784}"/>
    <dgm:cxn modelId="{5A90F59E-3D9C-454C-8BC6-E2234DB2838D}" type="presOf" srcId="{EF11F0DA-44BE-504F-959B-12D1D6056ECE}" destId="{1F6673F2-0935-AA44-AC81-64298D518429}" srcOrd="0" destOrd="0" presId="urn:microsoft.com/office/officeart/2005/8/layout/radial6"/>
    <dgm:cxn modelId="{4681E00F-6B78-A74A-BB19-0F79D7EEB6CA}" srcId="{A25B7FC1-C275-F94E-8FD3-BB0DDD196DE2}" destId="{ED5C4D12-E80A-1B46-8BFD-9B98D9BC13A7}" srcOrd="2" destOrd="0" parTransId="{33E92F5B-C730-B345-9E1B-F3C95AC5D628}" sibTransId="{A866C2CA-0A31-E448-BDEA-D8AFFD2E3F94}"/>
    <dgm:cxn modelId="{9AE463A9-495A-EA44-A374-FD83B07C2608}" type="presOf" srcId="{204D3717-C14A-3643-928B-94B8F4015C2B}" destId="{230D0648-7422-C241-B385-88D9881A81EA}" srcOrd="0" destOrd="0" presId="urn:microsoft.com/office/officeart/2005/8/layout/radial6"/>
    <dgm:cxn modelId="{7D441E72-3C21-D547-A4BB-AB2F4994190A}" type="presOf" srcId="{559E4B8B-2317-8442-B6C0-BA3641CDA7D7}" destId="{53A29E63-4AF1-0341-A2A1-7B16A71B87AD}" srcOrd="0" destOrd="0" presId="urn:microsoft.com/office/officeart/2005/8/layout/radial6"/>
    <dgm:cxn modelId="{827F514D-1F2C-DC45-BBBE-D5823B212BF3}" type="presOf" srcId="{0A20079F-6772-6743-9C8D-CC7701DE9E5D}" destId="{6790AD86-2301-3D43-B4B5-B70A697B5A21}" srcOrd="0" destOrd="0" presId="urn:microsoft.com/office/officeart/2005/8/layout/radial6"/>
    <dgm:cxn modelId="{E067704A-1E25-624F-B79E-6A3D4CFDBC2E}" srcId="{A25B7FC1-C275-F94E-8FD3-BB0DDD196DE2}" destId="{008BC4ED-0CCD-CA45-AF92-CC6EAF2FDDD5}" srcOrd="1" destOrd="0" parTransId="{6F6BF73C-B022-DC4B-A95F-D9545D7CDB61}" sibTransId="{EF11F0DA-44BE-504F-959B-12D1D6056ECE}"/>
    <dgm:cxn modelId="{96F1E197-C144-064F-8C23-5A538462F2A9}" type="presOf" srcId="{A866C2CA-0A31-E448-BDEA-D8AFFD2E3F94}" destId="{0D4C5EEE-F9CD-A343-90D7-4B1BC46CC4A9}" srcOrd="0" destOrd="0" presId="urn:microsoft.com/office/officeart/2005/8/layout/radial6"/>
    <dgm:cxn modelId="{592A6493-9E42-EA4F-B920-A1FC4B5A2E75}" type="presOf" srcId="{32D39BF9-173E-3448-92DD-7D206E84321E}" destId="{22D01ABE-13DA-214B-A80F-28B57C980C48}" srcOrd="0" destOrd="0" presId="urn:microsoft.com/office/officeart/2005/8/layout/radial6"/>
    <dgm:cxn modelId="{DA694205-5271-F34C-AA08-E6ADE79066CE}" srcId="{A25B7FC1-C275-F94E-8FD3-BB0DDD196DE2}" destId="{32D39BF9-173E-3448-92DD-7D206E84321E}" srcOrd="3" destOrd="0" parTransId="{0A207C19-63DC-494D-BC59-A868EA8144D7}" sibTransId="{68196408-E275-9C49-BF55-684FE91DC24E}"/>
    <dgm:cxn modelId="{93C4D191-AA42-064D-81D7-70F8590643E1}" type="presOf" srcId="{A25B7FC1-C275-F94E-8FD3-BB0DDD196DE2}" destId="{4A1214AC-26D3-654E-A0F7-77EB8780337E}" srcOrd="0" destOrd="0" presId="urn:microsoft.com/office/officeart/2005/8/layout/radial6"/>
    <dgm:cxn modelId="{F6DB776F-F709-EB4D-89B2-96F3B2D2364F}" type="presOf" srcId="{ED5C4D12-E80A-1B46-8BFD-9B98D9BC13A7}" destId="{EBC1DD0E-CABB-2B4D-9A45-4879F63F4643}" srcOrd="0" destOrd="0" presId="urn:microsoft.com/office/officeart/2005/8/layout/radial6"/>
    <dgm:cxn modelId="{6D464D11-0196-CD40-AE86-A1EE9F1E6805}" type="presParOf" srcId="{53A29E63-4AF1-0341-A2A1-7B16A71B87AD}" destId="{4A1214AC-26D3-654E-A0F7-77EB8780337E}" srcOrd="0" destOrd="0" presId="urn:microsoft.com/office/officeart/2005/8/layout/radial6"/>
    <dgm:cxn modelId="{5B65D999-668F-9644-909D-B553EE064062}" type="presParOf" srcId="{53A29E63-4AF1-0341-A2A1-7B16A71B87AD}" destId="{230D0648-7422-C241-B385-88D9881A81EA}" srcOrd="1" destOrd="0" presId="urn:microsoft.com/office/officeart/2005/8/layout/radial6"/>
    <dgm:cxn modelId="{87ED8946-958F-AC4B-AEE7-CAB78285CA22}" type="presParOf" srcId="{53A29E63-4AF1-0341-A2A1-7B16A71B87AD}" destId="{6CB2145C-817E-EB4C-A42C-8974D20F539B}" srcOrd="2" destOrd="0" presId="urn:microsoft.com/office/officeart/2005/8/layout/radial6"/>
    <dgm:cxn modelId="{A4CBED2D-74CF-3141-962A-118DAB1DCF68}" type="presParOf" srcId="{53A29E63-4AF1-0341-A2A1-7B16A71B87AD}" destId="{6790AD86-2301-3D43-B4B5-B70A697B5A21}" srcOrd="3" destOrd="0" presId="urn:microsoft.com/office/officeart/2005/8/layout/radial6"/>
    <dgm:cxn modelId="{8FBCC760-3642-4746-9D37-55322AC4BEE7}" type="presParOf" srcId="{53A29E63-4AF1-0341-A2A1-7B16A71B87AD}" destId="{07160D94-8A7E-A849-9B38-049F5153D073}" srcOrd="4" destOrd="0" presId="urn:microsoft.com/office/officeart/2005/8/layout/radial6"/>
    <dgm:cxn modelId="{119FFD51-1A06-FC4E-AADB-F2D09AAAC34B}" type="presParOf" srcId="{53A29E63-4AF1-0341-A2A1-7B16A71B87AD}" destId="{D00D59AD-5727-F845-9458-763CC2446566}" srcOrd="5" destOrd="0" presId="urn:microsoft.com/office/officeart/2005/8/layout/radial6"/>
    <dgm:cxn modelId="{13294520-0C68-594B-B0E7-C03DD3435500}" type="presParOf" srcId="{53A29E63-4AF1-0341-A2A1-7B16A71B87AD}" destId="{1F6673F2-0935-AA44-AC81-64298D518429}" srcOrd="6" destOrd="0" presId="urn:microsoft.com/office/officeart/2005/8/layout/radial6"/>
    <dgm:cxn modelId="{0F1E6CC9-16DD-A640-A18D-0CA85BA78069}" type="presParOf" srcId="{53A29E63-4AF1-0341-A2A1-7B16A71B87AD}" destId="{EBC1DD0E-CABB-2B4D-9A45-4879F63F4643}" srcOrd="7" destOrd="0" presId="urn:microsoft.com/office/officeart/2005/8/layout/radial6"/>
    <dgm:cxn modelId="{BCEC721B-39AD-0445-813B-F78FEACFC2FE}" type="presParOf" srcId="{53A29E63-4AF1-0341-A2A1-7B16A71B87AD}" destId="{9ABD688B-49F1-F14F-B133-3F05D7E4C2E6}" srcOrd="8" destOrd="0" presId="urn:microsoft.com/office/officeart/2005/8/layout/radial6"/>
    <dgm:cxn modelId="{16165F51-77AF-8241-A5EB-F7C7AE4E610F}" type="presParOf" srcId="{53A29E63-4AF1-0341-A2A1-7B16A71B87AD}" destId="{0D4C5EEE-F9CD-A343-90D7-4B1BC46CC4A9}" srcOrd="9" destOrd="0" presId="urn:microsoft.com/office/officeart/2005/8/layout/radial6"/>
    <dgm:cxn modelId="{F86A055A-9F0B-6845-88F6-37F0732BCA8D}" type="presParOf" srcId="{53A29E63-4AF1-0341-A2A1-7B16A71B87AD}" destId="{22D01ABE-13DA-214B-A80F-28B57C980C48}" srcOrd="10" destOrd="0" presId="urn:microsoft.com/office/officeart/2005/8/layout/radial6"/>
    <dgm:cxn modelId="{DB2A8C58-6E96-EE42-8C2E-01B0162DF94C}" type="presParOf" srcId="{53A29E63-4AF1-0341-A2A1-7B16A71B87AD}" destId="{5F807646-8089-7943-816B-22E62C842C6E}" srcOrd="11" destOrd="0" presId="urn:microsoft.com/office/officeart/2005/8/layout/radial6"/>
    <dgm:cxn modelId="{A140923D-FD84-AD4D-960F-DC2A9C669248}" type="presParOf" srcId="{53A29E63-4AF1-0341-A2A1-7B16A71B87AD}" destId="{6C422D25-ECCB-C749-9C89-720D4758C43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46F75E-3F92-2C43-95E8-7264FC34D768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D0D90A-1181-9C4D-90E6-6926F74A2650}">
      <dgm:prSet phldrT="[Text]"/>
      <dgm:spPr/>
      <dgm:t>
        <a:bodyPr/>
        <a:lstStyle/>
        <a:p>
          <a:r>
            <a:rPr lang="zh-CN" altLang="en-US"/>
            <a:t>英国</a:t>
          </a:r>
          <a:endParaRPr lang="en-US"/>
        </a:p>
      </dgm:t>
    </dgm:pt>
    <dgm:pt modelId="{7B80EA0C-41CA-6D45-ACD8-0FEE043E8101}" type="parTrans" cxnId="{DB882801-366F-6B4D-AE24-2F3B236C881D}">
      <dgm:prSet/>
      <dgm:spPr/>
      <dgm:t>
        <a:bodyPr/>
        <a:lstStyle/>
        <a:p>
          <a:endParaRPr lang="en-US"/>
        </a:p>
      </dgm:t>
    </dgm:pt>
    <dgm:pt modelId="{5A86E122-F199-1C4D-8004-A378311C605C}" type="sibTrans" cxnId="{DB882801-366F-6B4D-AE24-2F3B236C881D}">
      <dgm:prSet/>
      <dgm:spPr/>
      <dgm:t>
        <a:bodyPr/>
        <a:lstStyle/>
        <a:p>
          <a:endParaRPr lang="en-US"/>
        </a:p>
      </dgm:t>
    </dgm:pt>
    <dgm:pt modelId="{AB5CBDD6-FDF6-AD4E-BF8E-B22490494FD8}">
      <dgm:prSet phldrT="[Text]"/>
      <dgm:spPr/>
      <dgm:t>
        <a:bodyPr/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他怎么去火车站</a:t>
          </a:r>
          <a:r>
            <a:rPr lang="zh-CN" altLang="en-US" dirty="0" smtClean="0"/>
            <a:t>？坐出租车</a:t>
          </a:r>
          <a:endParaRPr lang="en-US" dirty="0"/>
        </a:p>
      </dgm:t>
    </dgm:pt>
    <dgm:pt modelId="{1241FDED-D941-5C44-ABFC-F387C23B322D}" type="parTrans" cxnId="{D61B4823-F013-CD49-9354-373ACC41FF87}">
      <dgm:prSet/>
      <dgm:spPr/>
      <dgm:t>
        <a:bodyPr/>
        <a:lstStyle/>
        <a:p>
          <a:endParaRPr lang="en-US"/>
        </a:p>
      </dgm:t>
    </dgm:pt>
    <dgm:pt modelId="{34EBE2BB-0BCE-F94A-86D6-8807B0B45133}" type="sibTrans" cxnId="{D61B4823-F013-CD49-9354-373ACC41FF87}">
      <dgm:prSet/>
      <dgm:spPr/>
      <dgm:t>
        <a:bodyPr/>
        <a:lstStyle/>
        <a:p>
          <a:endParaRPr lang="en-US"/>
        </a:p>
      </dgm:t>
    </dgm:pt>
    <dgm:pt modelId="{20671959-91A2-7044-8ADC-B9C83578A63C}">
      <dgm:prSet phldrT="[Text]"/>
      <dgm:spPr/>
      <dgm:t>
        <a:bodyPr/>
        <a:lstStyle/>
        <a:p>
          <a:pPr marL="57150" marR="0" lvl="1" indent="-57150" algn="l" defTabSz="4000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zh-CN" altLang="en-US" dirty="0"/>
            <a:t>他坐火车到法国了吗</a:t>
          </a:r>
          <a:r>
            <a:rPr lang="zh-CN" altLang="en-US" dirty="0" smtClean="0"/>
            <a:t>？没有</a:t>
          </a:r>
          <a:endParaRPr lang="en-US" dirty="0"/>
        </a:p>
      </dgm:t>
    </dgm:pt>
    <dgm:pt modelId="{E9A5D768-5D03-F543-B79A-A49ECBE7FB33}" type="parTrans" cxnId="{3838A821-C791-A948-A2BE-D0787DEB14CF}">
      <dgm:prSet/>
      <dgm:spPr/>
      <dgm:t>
        <a:bodyPr/>
        <a:lstStyle/>
        <a:p>
          <a:endParaRPr lang="en-US"/>
        </a:p>
      </dgm:t>
    </dgm:pt>
    <dgm:pt modelId="{CADEDE3E-7320-2842-82D4-305FD3FDC198}" type="sibTrans" cxnId="{3838A821-C791-A948-A2BE-D0787DEB14CF}">
      <dgm:prSet/>
      <dgm:spPr/>
      <dgm:t>
        <a:bodyPr/>
        <a:lstStyle/>
        <a:p>
          <a:endParaRPr lang="en-US"/>
        </a:p>
      </dgm:t>
    </dgm:pt>
    <dgm:pt modelId="{7B7F3D0B-D9F8-C947-9CF0-15D5772820F2}">
      <dgm:prSet phldrT="[Text]"/>
      <dgm:spPr/>
      <dgm:t>
        <a:bodyPr/>
        <a:lstStyle/>
        <a:p>
          <a:pPr algn="l"/>
          <a:r>
            <a:rPr lang="zh-CN" altLang="en-US" dirty="0"/>
            <a:t>最后，他怎么去法国</a:t>
          </a:r>
          <a:r>
            <a:rPr lang="zh-CN" altLang="en-US" dirty="0" smtClean="0"/>
            <a:t>？美女开车</a:t>
          </a:r>
          <a:endParaRPr lang="en-US" dirty="0"/>
        </a:p>
      </dgm:t>
    </dgm:pt>
    <dgm:pt modelId="{0050C45F-C94F-B14F-BF3A-1F2700E828C7}" type="parTrans" cxnId="{2F3F6A80-E7CB-AD4A-A147-81D64BC15620}">
      <dgm:prSet/>
      <dgm:spPr/>
      <dgm:t>
        <a:bodyPr/>
        <a:lstStyle/>
        <a:p>
          <a:endParaRPr lang="en-US"/>
        </a:p>
      </dgm:t>
    </dgm:pt>
    <dgm:pt modelId="{1E0E704F-1DE1-8A42-B92F-C63E83AA9EEA}" type="sibTrans" cxnId="{2F3F6A80-E7CB-AD4A-A147-81D64BC15620}">
      <dgm:prSet/>
      <dgm:spPr/>
      <dgm:t>
        <a:bodyPr/>
        <a:lstStyle/>
        <a:p>
          <a:endParaRPr lang="en-US"/>
        </a:p>
      </dgm:t>
    </dgm:pt>
    <dgm:pt modelId="{AC7C3E64-779E-154B-BC24-817EBAF2230C}">
      <dgm:prSet/>
      <dgm:spPr/>
      <dgm:t>
        <a:bodyPr/>
        <a:lstStyle/>
        <a:p>
          <a:r>
            <a:rPr lang="zh-CN" altLang="en-US"/>
            <a:t>法国</a:t>
          </a:r>
          <a:endParaRPr lang="en-US"/>
        </a:p>
      </dgm:t>
    </dgm:pt>
    <dgm:pt modelId="{ECE2A37E-2EC3-4D4D-8874-564EFA67345A}" type="parTrans" cxnId="{5D4E99FE-4CD9-AC4F-B34F-2BDD3C6F0DED}">
      <dgm:prSet/>
      <dgm:spPr/>
      <dgm:t>
        <a:bodyPr/>
        <a:lstStyle/>
        <a:p>
          <a:endParaRPr lang="en-US"/>
        </a:p>
      </dgm:t>
    </dgm:pt>
    <dgm:pt modelId="{CB265A3B-9203-9B4B-BF24-88FEF20772E1}" type="sibTrans" cxnId="{5D4E99FE-4CD9-AC4F-B34F-2BDD3C6F0DED}">
      <dgm:prSet/>
      <dgm:spPr/>
      <dgm:t>
        <a:bodyPr/>
        <a:lstStyle/>
        <a:p>
          <a:endParaRPr lang="en-US"/>
        </a:p>
      </dgm:t>
    </dgm:pt>
    <dgm:pt modelId="{8647A401-0F16-3744-AB5F-B0C307060B7A}" type="pres">
      <dgm:prSet presAssocID="{C646F75E-3F92-2C43-95E8-7264FC34D768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D94320-CB2F-5A4B-AC68-C45EDA406BC4}" type="pres">
      <dgm:prSet presAssocID="{92D0D90A-1181-9C4D-90E6-6926F74A265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C2FB8-DDC9-2E4D-A1A7-5B044DF4628A}" type="pres">
      <dgm:prSet presAssocID="{5A86E122-F199-1C4D-8004-A378311C605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7479BE5-4A81-0648-AE8E-89E63870F170}" type="pres">
      <dgm:prSet presAssocID="{5A86E122-F199-1C4D-8004-A378311C605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EE7C0A8B-37A0-C445-B6CB-DA193791ABD5}" type="pres">
      <dgm:prSet presAssocID="{AB5CBDD6-FDF6-AD4E-BF8E-B22490494FD8}" presName="node" presStyleLbl="node1" presStyleIdx="1" presStyleCnt="5" custScaleX="2006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619BC0-5710-B84A-82A0-7CE96B834BB2}" type="pres">
      <dgm:prSet presAssocID="{34EBE2BB-0BCE-F94A-86D6-8807B0B4513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15F74CB7-B630-5D40-BC8C-93AF655585C3}" type="pres">
      <dgm:prSet presAssocID="{34EBE2BB-0BCE-F94A-86D6-8807B0B4513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8AF31A7-7EDD-B54F-B143-4704A0DE4448}" type="pres">
      <dgm:prSet presAssocID="{20671959-91A2-7044-8ADC-B9C83578A63C}" presName="node" presStyleLbl="node1" presStyleIdx="2" presStyleCnt="5" custScaleX="1730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5D0525-B097-AA4D-809F-14A041DE584F}" type="pres">
      <dgm:prSet presAssocID="{CADEDE3E-7320-2842-82D4-305FD3FDC19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4931F61-290B-DE4B-9C5A-FA0C86C61810}" type="pres">
      <dgm:prSet presAssocID="{CADEDE3E-7320-2842-82D4-305FD3FDC198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A2DA3DB-5656-1D40-9487-88B8AB3D6617}" type="pres">
      <dgm:prSet presAssocID="{7B7F3D0B-D9F8-C947-9CF0-15D5772820F2}" presName="node" presStyleLbl="node1" presStyleIdx="3" presStyleCnt="5" custScaleX="1761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482B8-7D9B-C541-BC68-410EDA6D8C42}" type="pres">
      <dgm:prSet presAssocID="{1E0E704F-1DE1-8A42-B92F-C63E83AA9EEA}" presName="sibTrans" presStyleLbl="sibTrans2D1" presStyleIdx="3" presStyleCnt="4"/>
      <dgm:spPr/>
      <dgm:t>
        <a:bodyPr/>
        <a:lstStyle/>
        <a:p>
          <a:endParaRPr lang="en-US"/>
        </a:p>
      </dgm:t>
    </dgm:pt>
    <dgm:pt modelId="{004BC6DA-F97A-4C42-BCD0-1ED024BC690C}" type="pres">
      <dgm:prSet presAssocID="{1E0E704F-1DE1-8A42-B92F-C63E83AA9EEA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F79AFB8E-7737-6B4E-98CE-6110F082F52C}" type="pres">
      <dgm:prSet presAssocID="{AC7C3E64-779E-154B-BC24-817EBAF2230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1C3A67-2AA8-B944-8B5C-E941CF6704ED}" type="presOf" srcId="{AC7C3E64-779E-154B-BC24-817EBAF2230C}" destId="{F79AFB8E-7737-6B4E-98CE-6110F082F52C}" srcOrd="0" destOrd="0" presId="urn:microsoft.com/office/officeart/2005/8/layout/process2"/>
    <dgm:cxn modelId="{B18A611D-7E67-EB42-9ADE-EB0A65FAE51E}" type="presOf" srcId="{20671959-91A2-7044-8ADC-B9C83578A63C}" destId="{68AF31A7-7EDD-B54F-B143-4704A0DE4448}" srcOrd="0" destOrd="0" presId="urn:microsoft.com/office/officeart/2005/8/layout/process2"/>
    <dgm:cxn modelId="{DB882801-366F-6B4D-AE24-2F3B236C881D}" srcId="{C646F75E-3F92-2C43-95E8-7264FC34D768}" destId="{92D0D90A-1181-9C4D-90E6-6926F74A2650}" srcOrd="0" destOrd="0" parTransId="{7B80EA0C-41CA-6D45-ACD8-0FEE043E8101}" sibTransId="{5A86E122-F199-1C4D-8004-A378311C605C}"/>
    <dgm:cxn modelId="{D61B4823-F013-CD49-9354-373ACC41FF87}" srcId="{C646F75E-3F92-2C43-95E8-7264FC34D768}" destId="{AB5CBDD6-FDF6-AD4E-BF8E-B22490494FD8}" srcOrd="1" destOrd="0" parTransId="{1241FDED-D941-5C44-ABFC-F387C23B322D}" sibTransId="{34EBE2BB-0BCE-F94A-86D6-8807B0B45133}"/>
    <dgm:cxn modelId="{2F3F6A80-E7CB-AD4A-A147-81D64BC15620}" srcId="{C646F75E-3F92-2C43-95E8-7264FC34D768}" destId="{7B7F3D0B-D9F8-C947-9CF0-15D5772820F2}" srcOrd="3" destOrd="0" parTransId="{0050C45F-C94F-B14F-BF3A-1F2700E828C7}" sibTransId="{1E0E704F-1DE1-8A42-B92F-C63E83AA9EEA}"/>
    <dgm:cxn modelId="{A04A8DF5-9207-E44A-BC51-A1519E2B89DF}" type="presOf" srcId="{34EBE2BB-0BCE-F94A-86D6-8807B0B45133}" destId="{15F74CB7-B630-5D40-BC8C-93AF655585C3}" srcOrd="1" destOrd="0" presId="urn:microsoft.com/office/officeart/2005/8/layout/process2"/>
    <dgm:cxn modelId="{CB2DD349-5240-0245-8784-964F1F90BF18}" type="presOf" srcId="{5A86E122-F199-1C4D-8004-A378311C605C}" destId="{9C4C2FB8-DDC9-2E4D-A1A7-5B044DF4628A}" srcOrd="0" destOrd="0" presId="urn:microsoft.com/office/officeart/2005/8/layout/process2"/>
    <dgm:cxn modelId="{E3D45F36-7467-4A4E-BD0C-CAF9A6C95457}" type="presOf" srcId="{7B7F3D0B-D9F8-C947-9CF0-15D5772820F2}" destId="{DA2DA3DB-5656-1D40-9487-88B8AB3D6617}" srcOrd="0" destOrd="0" presId="urn:microsoft.com/office/officeart/2005/8/layout/process2"/>
    <dgm:cxn modelId="{BA1CAB11-0546-D540-BBB3-0B60DC6C3B21}" type="presOf" srcId="{92D0D90A-1181-9C4D-90E6-6926F74A2650}" destId="{A3D94320-CB2F-5A4B-AC68-C45EDA406BC4}" srcOrd="0" destOrd="0" presId="urn:microsoft.com/office/officeart/2005/8/layout/process2"/>
    <dgm:cxn modelId="{62EA29A4-744A-EC47-BF81-9E6CA1D98FB9}" type="presOf" srcId="{C646F75E-3F92-2C43-95E8-7264FC34D768}" destId="{8647A401-0F16-3744-AB5F-B0C307060B7A}" srcOrd="0" destOrd="0" presId="urn:microsoft.com/office/officeart/2005/8/layout/process2"/>
    <dgm:cxn modelId="{29B552B4-D60F-9F48-AE58-3979BE70998F}" type="presOf" srcId="{CADEDE3E-7320-2842-82D4-305FD3FDC198}" destId="{74931F61-290B-DE4B-9C5A-FA0C86C61810}" srcOrd="1" destOrd="0" presId="urn:microsoft.com/office/officeart/2005/8/layout/process2"/>
    <dgm:cxn modelId="{186F4457-8184-8842-AC68-DE5FB540A165}" type="presOf" srcId="{1E0E704F-1DE1-8A42-B92F-C63E83AA9EEA}" destId="{7F2482B8-7D9B-C541-BC68-410EDA6D8C42}" srcOrd="0" destOrd="0" presId="urn:microsoft.com/office/officeart/2005/8/layout/process2"/>
    <dgm:cxn modelId="{3838A821-C791-A948-A2BE-D0787DEB14CF}" srcId="{C646F75E-3F92-2C43-95E8-7264FC34D768}" destId="{20671959-91A2-7044-8ADC-B9C83578A63C}" srcOrd="2" destOrd="0" parTransId="{E9A5D768-5D03-F543-B79A-A49ECBE7FB33}" sibTransId="{CADEDE3E-7320-2842-82D4-305FD3FDC198}"/>
    <dgm:cxn modelId="{5D4E99FE-4CD9-AC4F-B34F-2BDD3C6F0DED}" srcId="{C646F75E-3F92-2C43-95E8-7264FC34D768}" destId="{AC7C3E64-779E-154B-BC24-817EBAF2230C}" srcOrd="4" destOrd="0" parTransId="{ECE2A37E-2EC3-4D4D-8874-564EFA67345A}" sibTransId="{CB265A3B-9203-9B4B-BF24-88FEF20772E1}"/>
    <dgm:cxn modelId="{439B3638-4F07-8D4E-AEC5-2DF678C7F753}" type="presOf" srcId="{5A86E122-F199-1C4D-8004-A378311C605C}" destId="{F7479BE5-4A81-0648-AE8E-89E63870F170}" srcOrd="1" destOrd="0" presId="urn:microsoft.com/office/officeart/2005/8/layout/process2"/>
    <dgm:cxn modelId="{220A0007-8BAC-BB47-884C-301E4BCBEB3F}" type="presOf" srcId="{CADEDE3E-7320-2842-82D4-305FD3FDC198}" destId="{5F5D0525-B097-AA4D-809F-14A041DE584F}" srcOrd="0" destOrd="0" presId="urn:microsoft.com/office/officeart/2005/8/layout/process2"/>
    <dgm:cxn modelId="{964E89A3-E55A-E643-AA2F-0FA6A580D79B}" type="presOf" srcId="{AB5CBDD6-FDF6-AD4E-BF8E-B22490494FD8}" destId="{EE7C0A8B-37A0-C445-B6CB-DA193791ABD5}" srcOrd="0" destOrd="0" presId="urn:microsoft.com/office/officeart/2005/8/layout/process2"/>
    <dgm:cxn modelId="{D996583E-3944-2044-83D1-3CAF0D1431EF}" type="presOf" srcId="{34EBE2BB-0BCE-F94A-86D6-8807B0B45133}" destId="{AB619BC0-5710-B84A-82A0-7CE96B834BB2}" srcOrd="0" destOrd="0" presId="urn:microsoft.com/office/officeart/2005/8/layout/process2"/>
    <dgm:cxn modelId="{C71277D0-EFEA-BE40-AABE-0B5CC364D609}" type="presOf" srcId="{1E0E704F-1DE1-8A42-B92F-C63E83AA9EEA}" destId="{004BC6DA-F97A-4C42-BCD0-1ED024BC690C}" srcOrd="1" destOrd="0" presId="urn:microsoft.com/office/officeart/2005/8/layout/process2"/>
    <dgm:cxn modelId="{9856102A-EE32-2B45-B66A-23B2D77E9669}" type="presParOf" srcId="{8647A401-0F16-3744-AB5F-B0C307060B7A}" destId="{A3D94320-CB2F-5A4B-AC68-C45EDA406BC4}" srcOrd="0" destOrd="0" presId="urn:microsoft.com/office/officeart/2005/8/layout/process2"/>
    <dgm:cxn modelId="{48A83BC5-C2AF-E248-86C8-468D728C66C0}" type="presParOf" srcId="{8647A401-0F16-3744-AB5F-B0C307060B7A}" destId="{9C4C2FB8-DDC9-2E4D-A1A7-5B044DF4628A}" srcOrd="1" destOrd="0" presId="urn:microsoft.com/office/officeart/2005/8/layout/process2"/>
    <dgm:cxn modelId="{4E8D5761-A323-1640-A117-F4483CDB30DB}" type="presParOf" srcId="{9C4C2FB8-DDC9-2E4D-A1A7-5B044DF4628A}" destId="{F7479BE5-4A81-0648-AE8E-89E63870F170}" srcOrd="0" destOrd="0" presId="urn:microsoft.com/office/officeart/2005/8/layout/process2"/>
    <dgm:cxn modelId="{03DDFE0A-BBD7-9946-B261-BA34AD08D9D3}" type="presParOf" srcId="{8647A401-0F16-3744-AB5F-B0C307060B7A}" destId="{EE7C0A8B-37A0-C445-B6CB-DA193791ABD5}" srcOrd="2" destOrd="0" presId="urn:microsoft.com/office/officeart/2005/8/layout/process2"/>
    <dgm:cxn modelId="{54B9D14B-935C-B941-8A8E-C0C6893F2EDD}" type="presParOf" srcId="{8647A401-0F16-3744-AB5F-B0C307060B7A}" destId="{AB619BC0-5710-B84A-82A0-7CE96B834BB2}" srcOrd="3" destOrd="0" presId="urn:microsoft.com/office/officeart/2005/8/layout/process2"/>
    <dgm:cxn modelId="{9181B219-4450-9B41-BF7A-603AAE5F389A}" type="presParOf" srcId="{AB619BC0-5710-B84A-82A0-7CE96B834BB2}" destId="{15F74CB7-B630-5D40-BC8C-93AF655585C3}" srcOrd="0" destOrd="0" presId="urn:microsoft.com/office/officeart/2005/8/layout/process2"/>
    <dgm:cxn modelId="{A2BAD3FA-04C5-6A4A-829A-2E8BE3DCA40A}" type="presParOf" srcId="{8647A401-0F16-3744-AB5F-B0C307060B7A}" destId="{68AF31A7-7EDD-B54F-B143-4704A0DE4448}" srcOrd="4" destOrd="0" presId="urn:microsoft.com/office/officeart/2005/8/layout/process2"/>
    <dgm:cxn modelId="{31996C99-2AB7-FA41-AAB4-E22C10A9C332}" type="presParOf" srcId="{8647A401-0F16-3744-AB5F-B0C307060B7A}" destId="{5F5D0525-B097-AA4D-809F-14A041DE584F}" srcOrd="5" destOrd="0" presId="urn:microsoft.com/office/officeart/2005/8/layout/process2"/>
    <dgm:cxn modelId="{B8EF618A-1047-A247-B876-67E21C42F534}" type="presParOf" srcId="{5F5D0525-B097-AA4D-809F-14A041DE584F}" destId="{74931F61-290B-DE4B-9C5A-FA0C86C61810}" srcOrd="0" destOrd="0" presId="urn:microsoft.com/office/officeart/2005/8/layout/process2"/>
    <dgm:cxn modelId="{1554B2F8-6B36-7143-B6FA-88BDD4158A94}" type="presParOf" srcId="{8647A401-0F16-3744-AB5F-B0C307060B7A}" destId="{DA2DA3DB-5656-1D40-9487-88B8AB3D6617}" srcOrd="6" destOrd="0" presId="urn:microsoft.com/office/officeart/2005/8/layout/process2"/>
    <dgm:cxn modelId="{F4419F87-C37A-4541-B2F0-65814F92E758}" type="presParOf" srcId="{8647A401-0F16-3744-AB5F-B0C307060B7A}" destId="{7F2482B8-7D9B-C541-BC68-410EDA6D8C42}" srcOrd="7" destOrd="0" presId="urn:microsoft.com/office/officeart/2005/8/layout/process2"/>
    <dgm:cxn modelId="{2AAF9331-3F5A-6242-9BC0-424A57158699}" type="presParOf" srcId="{7F2482B8-7D9B-C541-BC68-410EDA6D8C42}" destId="{004BC6DA-F97A-4C42-BCD0-1ED024BC690C}" srcOrd="0" destOrd="0" presId="urn:microsoft.com/office/officeart/2005/8/layout/process2"/>
    <dgm:cxn modelId="{84227EB8-BBFF-8D46-BCED-F5C521598302}" type="presParOf" srcId="{8647A401-0F16-3744-AB5F-B0C307060B7A}" destId="{F79AFB8E-7737-6B4E-98CE-6110F082F52C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22D25-ECCB-C749-9C89-720D4758C437}">
      <dsp:nvSpPr>
        <dsp:cNvPr id="0" name=""/>
        <dsp:cNvSpPr/>
      </dsp:nvSpPr>
      <dsp:spPr>
        <a:xfrm>
          <a:off x="2115190" y="395730"/>
          <a:ext cx="3482283" cy="3482283"/>
        </a:xfrm>
        <a:prstGeom prst="blockArc">
          <a:avLst>
            <a:gd name="adj1" fmla="val 10697595"/>
            <a:gd name="adj2" fmla="val 16918365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C5EEE-F9CD-A343-90D7-4B1BC46CC4A9}">
      <dsp:nvSpPr>
        <dsp:cNvPr id="0" name=""/>
        <dsp:cNvSpPr/>
      </dsp:nvSpPr>
      <dsp:spPr>
        <a:xfrm>
          <a:off x="2115944" y="584063"/>
          <a:ext cx="3482283" cy="3482283"/>
        </a:xfrm>
        <a:prstGeom prst="blockArc">
          <a:avLst>
            <a:gd name="adj1" fmla="val 4992410"/>
            <a:gd name="adj2" fmla="val 10798711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673F2-0935-AA44-AC81-64298D518429}">
      <dsp:nvSpPr>
        <dsp:cNvPr id="0" name=""/>
        <dsp:cNvSpPr/>
      </dsp:nvSpPr>
      <dsp:spPr>
        <a:xfrm>
          <a:off x="2892660" y="659291"/>
          <a:ext cx="3482283" cy="3482283"/>
        </a:xfrm>
        <a:prstGeom prst="blockArc">
          <a:avLst>
            <a:gd name="adj1" fmla="val 21525500"/>
            <a:gd name="adj2" fmla="val 5981554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0AD86-2301-3D43-B4B5-B70A697B5A21}">
      <dsp:nvSpPr>
        <dsp:cNvPr id="0" name=""/>
        <dsp:cNvSpPr/>
      </dsp:nvSpPr>
      <dsp:spPr>
        <a:xfrm>
          <a:off x="2879700" y="389643"/>
          <a:ext cx="3482283" cy="3482283"/>
        </a:xfrm>
        <a:prstGeom prst="blockArc">
          <a:avLst>
            <a:gd name="adj1" fmla="val 15926701"/>
            <a:gd name="adj2" fmla="val 21587619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214AC-26D3-654E-A0F7-77EB8780337E}">
      <dsp:nvSpPr>
        <dsp:cNvPr id="0" name=""/>
        <dsp:cNvSpPr/>
      </dsp:nvSpPr>
      <dsp:spPr>
        <a:xfrm>
          <a:off x="3494099" y="1491918"/>
          <a:ext cx="1329525" cy="15421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200" kern="1200" dirty="0"/>
        </a:p>
      </dsp:txBody>
      <dsp:txXfrm>
        <a:off x="3688803" y="1717757"/>
        <a:ext cx="940117" cy="1090448"/>
      </dsp:txXfrm>
    </dsp:sp>
    <dsp:sp modelId="{230D0648-7422-C241-B385-88D9881A81EA}">
      <dsp:nvSpPr>
        <dsp:cNvPr id="0" name=""/>
        <dsp:cNvSpPr/>
      </dsp:nvSpPr>
      <dsp:spPr>
        <a:xfrm>
          <a:off x="3748583" y="0"/>
          <a:ext cx="1122327" cy="11223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/>
            <a:t>朋友</a:t>
          </a:r>
          <a:endParaRPr lang="zh-CN" altLang="en-US" sz="3200" kern="1200" dirty="0"/>
        </a:p>
      </dsp:txBody>
      <dsp:txXfrm>
        <a:off x="3912944" y="164361"/>
        <a:ext cx="793605" cy="793605"/>
      </dsp:txXfrm>
    </dsp:sp>
    <dsp:sp modelId="{07160D94-8A7E-A849-9B38-049F5153D073}">
      <dsp:nvSpPr>
        <dsp:cNvPr id="0" name=""/>
        <dsp:cNvSpPr/>
      </dsp:nvSpPr>
      <dsp:spPr>
        <a:xfrm>
          <a:off x="5584375" y="1689241"/>
          <a:ext cx="1122327" cy="11223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/>
            <a:t>美女</a:t>
          </a:r>
          <a:endParaRPr lang="zh-CN" altLang="en-US" sz="3200" kern="1200" dirty="0"/>
        </a:p>
      </dsp:txBody>
      <dsp:txXfrm>
        <a:off x="5748736" y="1853602"/>
        <a:ext cx="793605" cy="793605"/>
      </dsp:txXfrm>
    </dsp:sp>
    <dsp:sp modelId="{EBC1DD0E-CABB-2B4D-9A45-4879F63F4643}">
      <dsp:nvSpPr>
        <dsp:cNvPr id="0" name=""/>
        <dsp:cNvSpPr/>
      </dsp:nvSpPr>
      <dsp:spPr>
        <a:xfrm>
          <a:off x="3500331" y="3402555"/>
          <a:ext cx="1317062" cy="11223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有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汽车</a:t>
          </a:r>
          <a:endParaRPr lang="zh-CN" altLang="en-US" sz="2800" kern="1200" dirty="0"/>
        </a:p>
      </dsp:txBody>
      <dsp:txXfrm>
        <a:off x="3693210" y="3566916"/>
        <a:ext cx="931304" cy="793605"/>
      </dsp:txXfrm>
    </dsp:sp>
    <dsp:sp modelId="{22D01ABE-13DA-214B-A80F-28B57C980C48}">
      <dsp:nvSpPr>
        <dsp:cNvPr id="0" name=""/>
        <dsp:cNvSpPr/>
      </dsp:nvSpPr>
      <dsp:spPr>
        <a:xfrm>
          <a:off x="1607662" y="1618958"/>
          <a:ext cx="1298578" cy="13132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/>
            <a:t>请豆先生坐车</a:t>
          </a:r>
          <a:endParaRPr lang="zh-CN" altLang="en-US" sz="2400" kern="1200" dirty="0"/>
        </a:p>
      </dsp:txBody>
      <dsp:txXfrm>
        <a:off x="1797834" y="1811272"/>
        <a:ext cx="918234" cy="928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94320-CB2F-5A4B-AC68-C45EDA406BC4}">
      <dsp:nvSpPr>
        <dsp:cNvPr id="0" name=""/>
        <dsp:cNvSpPr/>
      </dsp:nvSpPr>
      <dsp:spPr>
        <a:xfrm>
          <a:off x="2672332" y="613"/>
          <a:ext cx="1784796" cy="718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/>
            <a:t>英国</a:t>
          </a:r>
          <a:endParaRPr lang="en-US" sz="1800" kern="1200"/>
        </a:p>
      </dsp:txBody>
      <dsp:txXfrm>
        <a:off x="2693370" y="21651"/>
        <a:ext cx="1742720" cy="676205"/>
      </dsp:txXfrm>
    </dsp:sp>
    <dsp:sp modelId="{9C4C2FB8-DDC9-2E4D-A1A7-5B044DF4628A}">
      <dsp:nvSpPr>
        <dsp:cNvPr id="0" name=""/>
        <dsp:cNvSpPr/>
      </dsp:nvSpPr>
      <dsp:spPr>
        <a:xfrm rot="5400000">
          <a:off x="3430053" y="736852"/>
          <a:ext cx="269355" cy="3232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3467763" y="763787"/>
        <a:ext cx="193936" cy="188549"/>
      </dsp:txXfrm>
    </dsp:sp>
    <dsp:sp modelId="{EE7C0A8B-37A0-C445-B6CB-DA193791ABD5}">
      <dsp:nvSpPr>
        <dsp:cNvPr id="0" name=""/>
        <dsp:cNvSpPr/>
      </dsp:nvSpPr>
      <dsp:spPr>
        <a:xfrm>
          <a:off x="1774544" y="1078036"/>
          <a:ext cx="3580373" cy="718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/>
            <a:t>他怎么去火车站</a:t>
          </a:r>
          <a:r>
            <a:rPr lang="zh-CN" altLang="en-US" sz="1800" kern="1200" dirty="0" smtClean="0"/>
            <a:t>？坐出租车</a:t>
          </a:r>
          <a:endParaRPr lang="en-US" sz="1800" kern="1200" dirty="0"/>
        </a:p>
      </dsp:txBody>
      <dsp:txXfrm>
        <a:off x="1795582" y="1099074"/>
        <a:ext cx="3538297" cy="676205"/>
      </dsp:txXfrm>
    </dsp:sp>
    <dsp:sp modelId="{AB619BC0-5710-B84A-82A0-7CE96B834BB2}">
      <dsp:nvSpPr>
        <dsp:cNvPr id="0" name=""/>
        <dsp:cNvSpPr/>
      </dsp:nvSpPr>
      <dsp:spPr>
        <a:xfrm rot="5400000">
          <a:off x="3430053" y="1814275"/>
          <a:ext cx="269355" cy="3232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3467763" y="1841210"/>
        <a:ext cx="193936" cy="188549"/>
      </dsp:txXfrm>
    </dsp:sp>
    <dsp:sp modelId="{68AF31A7-7EDD-B54F-B143-4704A0DE4448}">
      <dsp:nvSpPr>
        <dsp:cNvPr id="0" name=""/>
        <dsp:cNvSpPr/>
      </dsp:nvSpPr>
      <dsp:spPr>
        <a:xfrm>
          <a:off x="2020551" y="2155459"/>
          <a:ext cx="3088358" cy="718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57150" marR="0" lvl="1" indent="-57150" algn="l" defTabSz="4000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zh-CN" altLang="en-US" sz="1800" kern="1200" dirty="0"/>
            <a:t>他坐火车到法国了吗</a:t>
          </a:r>
          <a:r>
            <a:rPr lang="zh-CN" altLang="en-US" sz="1800" kern="1200" dirty="0" smtClean="0"/>
            <a:t>？没有</a:t>
          </a:r>
          <a:endParaRPr lang="en-US" sz="1800" kern="1200" dirty="0"/>
        </a:p>
      </dsp:txBody>
      <dsp:txXfrm>
        <a:off x="2041589" y="2176497"/>
        <a:ext cx="3046282" cy="676205"/>
      </dsp:txXfrm>
    </dsp:sp>
    <dsp:sp modelId="{5F5D0525-B097-AA4D-809F-14A041DE584F}">
      <dsp:nvSpPr>
        <dsp:cNvPr id="0" name=""/>
        <dsp:cNvSpPr/>
      </dsp:nvSpPr>
      <dsp:spPr>
        <a:xfrm rot="5400000">
          <a:off x="3430053" y="2891697"/>
          <a:ext cx="269355" cy="3232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3467763" y="2918632"/>
        <a:ext cx="193936" cy="188549"/>
      </dsp:txXfrm>
    </dsp:sp>
    <dsp:sp modelId="{DA2DA3DB-5656-1D40-9487-88B8AB3D6617}">
      <dsp:nvSpPr>
        <dsp:cNvPr id="0" name=""/>
        <dsp:cNvSpPr/>
      </dsp:nvSpPr>
      <dsp:spPr>
        <a:xfrm>
          <a:off x="1992414" y="3232881"/>
          <a:ext cx="3144633" cy="718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/>
            <a:t>最后，他怎么去法国</a:t>
          </a:r>
          <a:r>
            <a:rPr lang="zh-CN" altLang="en-US" sz="1800" kern="1200" dirty="0" smtClean="0"/>
            <a:t>？美女开车</a:t>
          </a:r>
          <a:endParaRPr lang="en-US" sz="1800" kern="1200" dirty="0"/>
        </a:p>
      </dsp:txBody>
      <dsp:txXfrm>
        <a:off x="2013452" y="3253919"/>
        <a:ext cx="3102557" cy="676205"/>
      </dsp:txXfrm>
    </dsp:sp>
    <dsp:sp modelId="{7F2482B8-7D9B-C541-BC68-410EDA6D8C42}">
      <dsp:nvSpPr>
        <dsp:cNvPr id="0" name=""/>
        <dsp:cNvSpPr/>
      </dsp:nvSpPr>
      <dsp:spPr>
        <a:xfrm rot="5400000">
          <a:off x="3430053" y="3969120"/>
          <a:ext cx="269355" cy="3232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-5400000">
        <a:off x="3467763" y="3996055"/>
        <a:ext cx="193936" cy="188549"/>
      </dsp:txXfrm>
    </dsp:sp>
    <dsp:sp modelId="{F79AFB8E-7737-6B4E-98CE-6110F082F52C}">
      <dsp:nvSpPr>
        <dsp:cNvPr id="0" name=""/>
        <dsp:cNvSpPr/>
      </dsp:nvSpPr>
      <dsp:spPr>
        <a:xfrm>
          <a:off x="2672332" y="4310304"/>
          <a:ext cx="1784796" cy="718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/>
            <a:t>法国</a:t>
          </a:r>
          <a:endParaRPr lang="en-US" sz="1800" kern="1200"/>
        </a:p>
      </dsp:txBody>
      <dsp:txXfrm>
        <a:off x="2693370" y="4331342"/>
        <a:ext cx="1742720" cy="676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412E29D-1018-7F4E-9167-462B0BF960A3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  <a:endParaRPr lang="zh-CN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3273BAE-A947-274E-BA6F-4AB18ECA09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198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273BAE-A947-274E-BA6F-4AB18ECA099E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67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75250-5907-8142-8B7B-8C4C5CC5FA74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0B343-EB1C-464E-B9DB-DE34AEE943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98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8E9E9-7CDC-DB4D-8008-5F6625FC9875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EF599-2E80-ED48-B0D4-B69F50E561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20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23562-FB91-0B43-A165-70EBFACE6ED6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707E3-809E-B345-A157-D212B33648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25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8D38A-B210-B74F-ADA4-613C7A185138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19F6-19B8-B247-BF28-9BFCC5E35B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72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8627B-C3C5-E641-B3EC-51E20C6AFFEC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4098C-A537-EC48-A076-7D59745C41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0EC22-5DB9-AD41-90B9-76B83BB75C6D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D0226-D10C-A94B-873A-B0539ADCD9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98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352B-9055-394A-A7C6-E45E5B613305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69C72-BCB4-3643-92CA-9A65ECEC5A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17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13135-AD04-4C4B-ABD4-075F82A4FC8D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D341B-C798-8647-86F7-E774ADB1AF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935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FE6F0-4173-B64D-B1B2-8F58E5309C5F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EAF34-026C-644C-986C-E62714FB05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69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AC949-A673-2948-BA45-468ED27A88AE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8A1A-7E63-C64F-8A99-53D5605AAC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49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E77CA-8B59-8E43-9AB0-C0C32FEC5A53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374B8-0B09-CF44-8BE0-B3F47D9037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0F5E6EF-F844-E444-98A0-9B29FE1EB585}" type="datetimeFigureOut">
              <a:rPr lang="zh-CN" altLang="en-US"/>
              <a:pPr>
                <a:defRPr/>
              </a:pPr>
              <a:t>17/4/29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089D5B-F2F4-4445-AE9C-C7DC08AAC2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5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5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5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16.jpeg"/><Relationship Id="rId10" Type="http://schemas.openxmlformats.org/officeDocument/2006/relationships/image" Target="../media/image17.jpeg"/><Relationship Id="rId11" Type="http://schemas.openxmlformats.org/officeDocument/2006/relationships/image" Target="../media/image5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5" Type="http://schemas.openxmlformats.org/officeDocument/2006/relationships/image" Target="../media/image5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How to Get There?</a:t>
            </a:r>
            <a:br>
              <a:rPr lang="en-US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i="0" u="none" strike="noStrike" cap="none" dirty="0" smtClean="0">
                <a:solidFill>
                  <a:srgbClr val="0070C0"/>
                </a:solidFill>
                <a:latin typeface="Kaiti SC" charset="-122"/>
                <a:ea typeface="Kaiti SC" charset="-122"/>
                <a:cs typeface="Kaiti SC" charset="-122"/>
                <a:sym typeface="Arial"/>
              </a:rPr>
              <a:t>怎么去</a:t>
            </a:r>
            <a:r>
              <a:rPr lang="en-US" b="1" i="0" u="none" strike="noStrike" cap="none" dirty="0" smtClean="0">
                <a:solidFill>
                  <a:srgbClr val="0070C0"/>
                </a:solidFill>
                <a:latin typeface="Kaiti SC" charset="-122"/>
                <a:ea typeface="Kaiti SC" charset="-122"/>
                <a:cs typeface="Kaiti SC" charset="-122"/>
                <a:sym typeface="Arial"/>
              </a:rPr>
              <a:t>？</a:t>
            </a:r>
            <a:endParaRPr lang="en-US" dirty="0"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4" name="Shape 216"/>
          <p:cNvSpPr txBox="1"/>
          <p:nvPr/>
        </p:nvSpPr>
        <p:spPr>
          <a:xfrm>
            <a:off x="333375" y="4514851"/>
            <a:ext cx="6172200" cy="809624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  <p:txBody>
          <a:bodyPr lIns="51431" tIns="25706" rIns="51431" bIns="25706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</a:pPr>
            <a:endParaRPr lang="en-US" sz="2025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21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wrap="square" lIns="51431" tIns="25706" rIns="51431" bIns="25706" numCol="1" anchor="t" anchorCtr="0" compatLnSpc="1">
            <a:prstTxWarp prst="textNoShape">
              <a:avLst/>
            </a:prstTxWarp>
            <a:noAutofit/>
          </a:bodyPr>
          <a:lstStyle/>
          <a:p>
            <a:pPr marL="257175" indent="-257175">
              <a:spcBef>
                <a:spcPts val="0"/>
              </a:spcBef>
              <a:spcAft>
                <a:spcPts val="0"/>
              </a:spcAft>
              <a:buClr>
                <a:srgbClr val="2D2D8A"/>
              </a:buClr>
              <a:buSzPct val="25000"/>
            </a:pPr>
            <a:r>
              <a:rPr lang="en-US" sz="1800" b="1" dirty="0"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rPr>
              <a:t>Lesson </a:t>
            </a:r>
            <a:r>
              <a:rPr lang="en-US" sz="1800" b="1" dirty="0" smtClean="0"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rPr>
              <a:t>4: Elaboration</a:t>
            </a:r>
            <a:endParaRPr lang="en-US" sz="1800" b="1" dirty="0">
              <a:solidFill>
                <a:srgbClr val="2D2D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Shape 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4686" y="4179689"/>
            <a:ext cx="2734628" cy="122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02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646113"/>
            <a:ext cx="8229600" cy="1143000"/>
          </a:xfrm>
        </p:spPr>
        <p:txBody>
          <a:bodyPr/>
          <a:lstStyle/>
          <a:p>
            <a:r>
              <a:rPr kumimoji="1" lang="en-US" altLang="zh-CN" sz="4000" b="1" dirty="0">
                <a:solidFill>
                  <a:srgbClr val="008000"/>
                </a:solidFill>
                <a:latin typeface="Calibri" charset="0"/>
                <a:ea typeface="宋体" charset="0"/>
              </a:rPr>
              <a:t>Reading Comprehension </a:t>
            </a:r>
            <a:br>
              <a:rPr kumimoji="1" lang="en-US" altLang="zh-CN" sz="4000" b="1" dirty="0">
                <a:solidFill>
                  <a:srgbClr val="008000"/>
                </a:solidFill>
                <a:latin typeface="Calibri" charset="0"/>
                <a:ea typeface="宋体" charset="0"/>
              </a:rPr>
            </a:br>
            <a:r>
              <a:rPr kumimoji="1" lang="en-US" altLang="zh-CN" sz="4000" b="1" dirty="0">
                <a:solidFill>
                  <a:srgbClr val="008000"/>
                </a:solidFill>
                <a:latin typeface="Calibri" charset="0"/>
                <a:ea typeface="宋体" charset="0"/>
              </a:rPr>
              <a:t>Exercise</a:t>
            </a:r>
            <a:r>
              <a:rPr lang="en-US" altLang="zh-CN" sz="4000" dirty="0">
                <a:solidFill>
                  <a:srgbClr val="008000"/>
                </a:solidFill>
                <a:latin typeface="Calibri" charset="0"/>
                <a:ea typeface="宋体" charset="0"/>
              </a:rPr>
              <a:t> </a:t>
            </a:r>
            <a:r>
              <a:rPr lang="en-US" altLang="zh-CN" sz="3600" dirty="0">
                <a:solidFill>
                  <a:srgbClr val="008000"/>
                </a:solidFill>
                <a:latin typeface="Calibri" charset="0"/>
                <a:ea typeface="宋体" charset="0"/>
              </a:rPr>
              <a:t>(Scanning)</a:t>
            </a:r>
            <a:r>
              <a:rPr lang="en-US" altLang="zh-CN" sz="3600" dirty="0">
                <a:latin typeface="Calibri" charset="0"/>
                <a:ea typeface="宋体" charset="0"/>
              </a:rPr>
              <a:t> </a:t>
            </a:r>
            <a:endParaRPr kumimoji="1" lang="zh-CN" altLang="en-US" sz="3600" b="1" dirty="0">
              <a:solidFill>
                <a:srgbClr val="800000"/>
              </a:solidFill>
              <a:latin typeface="Calibri" charset="0"/>
              <a:ea typeface="宋体" charset="0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>
              <a:latin typeface="Calibri" charset="0"/>
              <a:ea typeface="宋体" charset="0"/>
            </a:endParaRPr>
          </a:p>
          <a:p>
            <a:pPr marL="0" indent="0">
              <a:buNone/>
            </a:pP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  <a:latin typeface="Calibri" charset="0"/>
                <a:ea typeface="宋体" charset="0"/>
              </a:rPr>
              <a:t>Task </a:t>
            </a: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  <a:latin typeface="Calibri" charset="0"/>
                <a:ea typeface="宋体" charset="0"/>
              </a:rPr>
              <a:t>1: </a:t>
            </a:r>
          </a:p>
          <a:p>
            <a:pPr marL="0" indent="0">
              <a:buNone/>
            </a:pPr>
            <a:r>
              <a:rPr lang="en-US" altLang="zh-CN" dirty="0" smtClean="0">
                <a:latin typeface="Calibri" charset="0"/>
                <a:ea typeface="宋体" charset="0"/>
              </a:rPr>
              <a:t>How </a:t>
            </a:r>
            <a:r>
              <a:rPr lang="en-US" altLang="zh-CN" dirty="0">
                <a:latin typeface="Calibri" charset="0"/>
                <a:ea typeface="宋体" charset="0"/>
              </a:rPr>
              <a:t>many times did the names of transportation appear? Circle all of them and related verbs when </a:t>
            </a:r>
            <a:r>
              <a:rPr lang="en-US" altLang="zh-CN" dirty="0" smtClean="0">
                <a:latin typeface="Calibri" charset="0"/>
                <a:ea typeface="宋体" charset="0"/>
              </a:rPr>
              <a:t>applicable</a:t>
            </a:r>
            <a:r>
              <a:rPr lang="en-US" altLang="zh-CN" dirty="0">
                <a:latin typeface="Calibri" charset="0"/>
                <a:ea typeface="宋体" charset="0"/>
              </a:rPr>
              <a:t> </a:t>
            </a:r>
            <a:r>
              <a:rPr lang="en-US" altLang="zh-CN" u="sng" dirty="0" smtClean="0">
                <a:latin typeface="Calibri" charset="0"/>
                <a:ea typeface="宋体" charset="0"/>
              </a:rPr>
              <a:t>in one minute.</a:t>
            </a:r>
            <a:endParaRPr lang="en-US" altLang="zh-CN" u="sng" dirty="0">
              <a:latin typeface="Calibri" charset="0"/>
              <a:ea typeface="宋体" charset="0"/>
            </a:endParaRPr>
          </a:p>
          <a:p>
            <a:endParaRPr kumimoji="1" lang="zh-CN" altLang="en-US" dirty="0">
              <a:latin typeface="Calibri" charset="0"/>
              <a:ea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Screen Shot 2016-07-30 at 9.03.5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22170" r="7674" b="4187"/>
          <a:stretch/>
        </p:blipFill>
        <p:spPr bwMode="auto">
          <a:xfrm>
            <a:off x="0" y="616688"/>
            <a:ext cx="8926044" cy="581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646113"/>
            <a:ext cx="8229600" cy="1143000"/>
          </a:xfrm>
        </p:spPr>
        <p:txBody>
          <a:bodyPr/>
          <a:lstStyle/>
          <a:p>
            <a:r>
              <a:rPr kumimoji="1" lang="en-US" altLang="zh-CN" sz="4000" b="1" dirty="0">
                <a:solidFill>
                  <a:srgbClr val="008000"/>
                </a:solidFill>
                <a:latin typeface="Calibri" charset="0"/>
                <a:ea typeface="宋体" charset="0"/>
              </a:rPr>
              <a:t>Reading Comprehension </a:t>
            </a:r>
            <a:br>
              <a:rPr kumimoji="1" lang="en-US" altLang="zh-CN" sz="4000" b="1" dirty="0">
                <a:solidFill>
                  <a:srgbClr val="008000"/>
                </a:solidFill>
                <a:latin typeface="Calibri" charset="0"/>
                <a:ea typeface="宋体" charset="0"/>
              </a:rPr>
            </a:br>
            <a:r>
              <a:rPr kumimoji="1" lang="en-US" altLang="zh-CN" sz="4000" b="1" dirty="0" smtClean="0">
                <a:solidFill>
                  <a:srgbClr val="008000"/>
                </a:solidFill>
                <a:latin typeface="Calibri" charset="0"/>
                <a:ea typeface="宋体" charset="0"/>
              </a:rPr>
              <a:t>Exercise</a:t>
            </a:r>
            <a:endParaRPr kumimoji="1" lang="zh-CN" altLang="en-US" sz="3600" b="1" dirty="0">
              <a:solidFill>
                <a:srgbClr val="800000"/>
              </a:solidFill>
              <a:latin typeface="Calibri" charset="0"/>
              <a:ea typeface="宋体" charset="0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>
              <a:latin typeface="Calibri" charset="0"/>
              <a:ea typeface="宋体" charset="0"/>
            </a:endParaRPr>
          </a:p>
          <a:p>
            <a:pPr marL="0" indent="0">
              <a:buNone/>
            </a:pP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  <a:latin typeface="Calibri" charset="0"/>
                <a:ea typeface="宋体" charset="0"/>
              </a:rPr>
              <a:t>Task 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latin typeface="Calibri" charset="0"/>
                <a:ea typeface="宋体" charset="0"/>
              </a:rPr>
              <a:t>2</a:t>
            </a: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  <a:latin typeface="Calibri" charset="0"/>
                <a:ea typeface="宋体" charset="0"/>
              </a:rPr>
              <a:t>: </a:t>
            </a:r>
            <a:endParaRPr lang="en-US" altLang="zh-CN" b="1" dirty="0" smtClean="0">
              <a:solidFill>
                <a:schemeClr val="accent3">
                  <a:lumMod val="50000"/>
                </a:schemeClr>
              </a:solidFill>
              <a:latin typeface="Calibri" charset="0"/>
              <a:ea typeface="宋体" charset="0"/>
            </a:endParaRPr>
          </a:p>
          <a:p>
            <a:pPr marL="0" indent="0">
              <a:buNone/>
            </a:pPr>
            <a:r>
              <a:rPr lang="en-US" altLang="zh-CN" dirty="0" smtClean="0">
                <a:latin typeface="Calibri" charset="0"/>
                <a:ea typeface="宋体" charset="0"/>
              </a:rPr>
              <a:t>Skim the main idea using the graphic organizer.</a:t>
            </a:r>
            <a:endParaRPr kumimoji="1" lang="zh-CN" altLang="en-US" dirty="0">
              <a:latin typeface="Calibri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18355701"/>
              </p:ext>
            </p:extLst>
          </p:nvPr>
        </p:nvGraphicFramePr>
        <p:xfrm>
          <a:off x="985838" y="928688"/>
          <a:ext cx="7129462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316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646113"/>
            <a:ext cx="8229600" cy="1143000"/>
          </a:xfrm>
        </p:spPr>
        <p:txBody>
          <a:bodyPr/>
          <a:lstStyle/>
          <a:p>
            <a:r>
              <a:rPr kumimoji="1" lang="en-US" altLang="zh-CN" sz="4000" b="1" dirty="0">
                <a:solidFill>
                  <a:srgbClr val="008000"/>
                </a:solidFill>
                <a:latin typeface="Calibri" charset="0"/>
                <a:ea typeface="宋体" charset="0"/>
              </a:rPr>
              <a:t>Reading Comprehension </a:t>
            </a:r>
            <a:br>
              <a:rPr kumimoji="1" lang="en-US" altLang="zh-CN" sz="4000" b="1" dirty="0">
                <a:solidFill>
                  <a:srgbClr val="008000"/>
                </a:solidFill>
                <a:latin typeface="Calibri" charset="0"/>
                <a:ea typeface="宋体" charset="0"/>
              </a:rPr>
            </a:br>
            <a:r>
              <a:rPr kumimoji="1" lang="en-US" altLang="zh-CN" sz="4000" b="1" dirty="0" smtClean="0">
                <a:solidFill>
                  <a:srgbClr val="008000"/>
                </a:solidFill>
                <a:latin typeface="Calibri" charset="0"/>
                <a:ea typeface="宋体" charset="0"/>
              </a:rPr>
              <a:t>Exercise</a:t>
            </a:r>
            <a:endParaRPr kumimoji="1" lang="zh-CN" altLang="en-US" sz="3600" b="1" dirty="0">
              <a:solidFill>
                <a:srgbClr val="800000"/>
              </a:solidFill>
              <a:latin typeface="Calibri" charset="0"/>
              <a:ea typeface="宋体" charset="0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>
              <a:latin typeface="Calibri" charset="0"/>
              <a:ea typeface="宋体" charset="0"/>
            </a:endParaRPr>
          </a:p>
          <a:p>
            <a:pPr marL="0" indent="0">
              <a:buNone/>
            </a:pP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  <a:latin typeface="Calibri" charset="0"/>
                <a:ea typeface="宋体" charset="0"/>
              </a:rPr>
              <a:t>Task </a:t>
            </a: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  <a:latin typeface="Calibri" charset="0"/>
                <a:ea typeface="宋体" charset="0"/>
              </a:rPr>
              <a:t>3</a:t>
            </a: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  <a:latin typeface="Calibri" charset="0"/>
                <a:ea typeface="宋体" charset="0"/>
              </a:rPr>
              <a:t>: </a:t>
            </a:r>
            <a:endParaRPr lang="en-US" altLang="zh-CN" b="1" dirty="0" smtClean="0">
              <a:solidFill>
                <a:schemeClr val="accent3">
                  <a:lumMod val="50000"/>
                </a:schemeClr>
              </a:solidFill>
              <a:latin typeface="Calibri" charset="0"/>
              <a:ea typeface="宋体" charset="0"/>
            </a:endParaRPr>
          </a:p>
          <a:p>
            <a:pPr marL="0" indent="0">
              <a:buNone/>
            </a:pPr>
            <a:r>
              <a:rPr lang="en-US" altLang="zh-CN" dirty="0" smtClean="0">
                <a:latin typeface="Calibri" charset="0"/>
                <a:ea typeface="宋体" charset="0"/>
              </a:rPr>
              <a:t>Find the details of Paragraph (3).</a:t>
            </a:r>
            <a:endParaRPr kumimoji="1" lang="zh-CN" altLang="en-US" dirty="0">
              <a:latin typeface="Calibri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3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7" y="2300288"/>
            <a:ext cx="6720283" cy="19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>
                <a:solidFill>
                  <a:srgbClr val="008000"/>
                </a:solidFill>
                <a:latin typeface="Calibri" charset="0"/>
                <a:ea typeface="宋体" charset="0"/>
              </a:rPr>
              <a:t>再看一遍故事</a:t>
            </a:r>
            <a:r>
              <a:rPr kumimoji="1" lang="en-US" altLang="zh-CN" b="1" dirty="0">
                <a:solidFill>
                  <a:srgbClr val="008000"/>
                </a:solidFill>
                <a:latin typeface="Calibri" charset="0"/>
                <a:ea typeface="宋体" charset="0"/>
              </a:rPr>
              <a:t>……</a:t>
            </a:r>
            <a:endParaRPr kumimoji="1" lang="zh-CN" altLang="en-US" b="1" dirty="0">
              <a:solidFill>
                <a:srgbClr val="008000"/>
              </a:solidFill>
              <a:latin typeface="Calibri" charset="0"/>
              <a:ea typeface="宋体" charset="0"/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1624013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 smtClean="0">
                <a:latin typeface="Calibri" charset="0"/>
                <a:ea typeface="宋体" charset="0"/>
              </a:rPr>
              <a:t>Retell </a:t>
            </a:r>
            <a:r>
              <a:rPr kumimoji="1" lang="en-US" altLang="zh-CN" dirty="0">
                <a:latin typeface="Calibri" charset="0"/>
                <a:ea typeface="宋体" charset="0"/>
              </a:rPr>
              <a:t>the story according to the completed </a:t>
            </a:r>
            <a:r>
              <a:rPr kumimoji="1" lang="en-US" altLang="zh-CN" dirty="0" smtClean="0">
                <a:latin typeface="Calibri" charset="0"/>
                <a:ea typeface="宋体" charset="0"/>
              </a:rPr>
              <a:t>chart</a:t>
            </a:r>
            <a:r>
              <a:rPr kumimoji="1" lang="en-US" altLang="zh-CN" dirty="0">
                <a:latin typeface="Calibri" charset="0"/>
                <a:ea typeface="宋体" charset="0"/>
              </a:rPr>
              <a:t>.</a:t>
            </a:r>
            <a:endParaRPr kumimoji="1" lang="en-US" altLang="zh-CN" dirty="0">
              <a:solidFill>
                <a:srgbClr val="008000"/>
              </a:solidFill>
              <a:latin typeface="Calibri" charset="0"/>
              <a:ea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smtClean="0">
                <a:solidFill>
                  <a:srgbClr val="008000"/>
                </a:solidFill>
              </a:rPr>
              <a:t>Give a name to the story</a:t>
            </a:r>
            <a:endParaRPr kumimoji="1" lang="zh-CN" altLang="en-US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dirty="0" smtClean="0">
                <a:latin typeface="Calibri" charset="0"/>
                <a:ea typeface="宋体" charset="0"/>
              </a:rPr>
              <a:t>Give </a:t>
            </a:r>
            <a:r>
              <a:rPr kumimoji="1" lang="en-US" altLang="zh-CN" dirty="0">
                <a:latin typeface="Calibri" charset="0"/>
                <a:ea typeface="宋体" charset="0"/>
              </a:rPr>
              <a:t>a title to the story in 3-8 characters to summarize it. </a:t>
            </a:r>
            <a:endParaRPr kumimoji="1" lang="zh-CN" altLang="en-US" dirty="0">
              <a:latin typeface="Calibri" charset="0"/>
              <a:ea typeface="宋体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7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sz="4000" b="1" smtClean="0">
                <a:solidFill>
                  <a:srgbClr val="008000"/>
                </a:solidFill>
                <a:latin typeface="Calibri" charset="0"/>
                <a:ea typeface="宋体" charset="0"/>
              </a:rPr>
              <a:t>Extended Reading </a:t>
            </a:r>
            <a:r>
              <a:rPr kumimoji="1" lang="en-US" altLang="zh-CN" sz="4000" b="1" dirty="0">
                <a:solidFill>
                  <a:srgbClr val="008000"/>
                </a:solidFill>
                <a:latin typeface="Calibri" charset="0"/>
                <a:ea typeface="宋体" charset="0"/>
              </a:rPr>
              <a:t>2: Picture Story</a:t>
            </a:r>
            <a:endParaRPr kumimoji="1" lang="zh-CN" altLang="en-US" sz="4000" b="1" dirty="0">
              <a:solidFill>
                <a:srgbClr val="008000"/>
              </a:solidFill>
              <a:latin typeface="Calibri" charset="0"/>
              <a:ea typeface="宋体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 dirty="0" smtClean="0"/>
              <a:t>画本故事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6" descr="yLx50clCMYidF0FJ2ZlHP2jxGE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520825"/>
            <a:ext cx="365760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3"/>
          <p:cNvSpPr>
            <a:spLocks noGrp="1"/>
          </p:cNvSpPr>
          <p:nvPr>
            <p:ph type="body" idx="1"/>
          </p:nvPr>
        </p:nvSpPr>
        <p:spPr>
          <a:xfrm>
            <a:off x="176028" y="274638"/>
            <a:ext cx="4468997" cy="2181897"/>
          </a:xfrm>
          <a:extLst/>
        </p:spPr>
        <p:txBody>
          <a:bodyPr/>
          <a:lstStyle/>
          <a:p>
            <a:pPr>
              <a:defRPr/>
            </a:pPr>
            <a:endParaRPr lang="en-US" altLang="zh-CN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sz="2800" dirty="0" smtClean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sz="2800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sz="2800" dirty="0" smtClean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sz="2800" dirty="0">
              <a:latin typeface="Calibri" charset="0"/>
              <a:ea typeface="宋体" charset="0"/>
            </a:endParaRPr>
          </a:p>
          <a:p>
            <a:pPr>
              <a:defRPr/>
            </a:pPr>
            <a:endParaRPr lang="en-US" altLang="zh-CN" sz="2800" dirty="0" smtClean="0">
              <a:latin typeface="Calibri" charset="0"/>
              <a:ea typeface="宋体" charset="0"/>
            </a:endParaRPr>
          </a:p>
          <a:p>
            <a:pPr>
              <a:defRPr/>
            </a:pPr>
            <a:r>
              <a:rPr lang="zh-CN" alt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宋体" charset="0"/>
              </a:rPr>
              <a:t>豆</a:t>
            </a:r>
            <a:r>
              <a:rPr lang="en-US" altLang="zh-CN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宋体" charset="0"/>
              </a:rPr>
              <a:t>(</a:t>
            </a:r>
            <a:r>
              <a:rPr lang="en-US" altLang="zh-CN" sz="28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宋体" charset="0"/>
              </a:rPr>
              <a:t>dòu</a:t>
            </a:r>
            <a:r>
              <a:rPr lang="en-US" altLang="zh-CN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宋体" charset="0"/>
              </a:rPr>
              <a:t>)</a:t>
            </a:r>
            <a:r>
              <a:rPr lang="zh-CN" alt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宋体" charset="0"/>
              </a:rPr>
              <a:t>先生</a:t>
            </a:r>
            <a:r>
              <a:rPr lang="zh-CN" alt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宋体" charset="0"/>
              </a:rPr>
              <a:t>：</a:t>
            </a:r>
            <a:endParaRPr lang="en-US" altLang="zh-CN" sz="2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charset="0"/>
              <a:ea typeface="宋体" charset="0"/>
            </a:endParaRPr>
          </a:p>
          <a:p>
            <a:pPr>
              <a:lnSpc>
                <a:spcPct val="90000"/>
              </a:lnSpc>
              <a:defRPr/>
            </a:pPr>
            <a:r>
              <a:rPr lang="zh-CN" altLang="zh-CN" sz="2800" dirty="0" smtClean="0">
                <a:latin typeface="Calibri" charset="0"/>
                <a:ea typeface="宋体" charset="0"/>
              </a:rPr>
              <a:t>＊</a:t>
            </a:r>
            <a:r>
              <a:rPr lang="zh-CN" altLang="en-US" sz="2800" dirty="0" smtClean="0">
                <a:latin typeface="Calibri" charset="0"/>
                <a:ea typeface="宋体" charset="0"/>
              </a:rPr>
              <a:t>英国人</a:t>
            </a:r>
            <a:endParaRPr lang="en-US" altLang="zh-CN" sz="2800" dirty="0" smtClean="0">
              <a:latin typeface="Calibri" charset="0"/>
              <a:ea typeface="宋体" charset="0"/>
            </a:endParaRPr>
          </a:p>
          <a:p>
            <a:pPr>
              <a:lnSpc>
                <a:spcPct val="90000"/>
              </a:lnSpc>
              <a:defRPr/>
            </a:pPr>
            <a:r>
              <a:rPr lang="zh-CN" altLang="zh-CN" sz="2800" dirty="0" smtClean="0">
                <a:latin typeface="Calibri" charset="0"/>
                <a:ea typeface="宋体" charset="0"/>
              </a:rPr>
              <a:t>＊</a:t>
            </a:r>
            <a:r>
              <a:rPr lang="zh-CN" altLang="en-US" sz="2800" dirty="0" smtClean="0">
                <a:latin typeface="Calibri" charset="0"/>
                <a:ea typeface="宋体" charset="0"/>
              </a:rPr>
              <a:t>有一辆汽车</a:t>
            </a:r>
            <a:endParaRPr lang="en-US" altLang="zh-CN" sz="2800" dirty="0" smtClean="0">
              <a:latin typeface="Calibri" charset="0"/>
              <a:ea typeface="宋体" charset="0"/>
            </a:endParaRPr>
          </a:p>
          <a:p>
            <a:pPr>
              <a:lnSpc>
                <a:spcPct val="90000"/>
              </a:lnSpc>
              <a:defRPr/>
            </a:pPr>
            <a:r>
              <a:rPr lang="zh-CN" altLang="zh-CN" sz="2800" dirty="0">
                <a:latin typeface="Calibri" charset="0"/>
                <a:ea typeface="宋体" charset="0"/>
              </a:rPr>
              <a:t>＊</a:t>
            </a:r>
            <a:r>
              <a:rPr lang="zh-CN" altLang="en-US" sz="2800" dirty="0" smtClean="0">
                <a:latin typeface="Calibri" charset="0"/>
                <a:ea typeface="宋体" charset="0"/>
              </a:rPr>
              <a:t>常常开这辆车</a:t>
            </a:r>
            <a:endParaRPr lang="en-US" altLang="zh-CN" sz="2800" dirty="0">
              <a:latin typeface="Calibri" charset="0"/>
              <a:ea typeface="宋体" charset="0"/>
            </a:endParaRPr>
          </a:p>
        </p:txBody>
      </p:sp>
      <p:pic>
        <p:nvPicPr>
          <p:cNvPr id="24579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86" r="-15186"/>
          <a:stretch>
            <a:fillRect/>
          </a:stretch>
        </p:blipFill>
        <p:spPr>
          <a:xfrm>
            <a:off x="288925" y="2524125"/>
            <a:ext cx="3679825" cy="3598863"/>
          </a:xfrm>
        </p:spPr>
      </p:pic>
      <p:sp>
        <p:nvSpPr>
          <p:cNvPr id="2458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7388" y="882503"/>
            <a:ext cx="4317003" cy="1213792"/>
          </a:xfrm>
        </p:spPr>
        <p:txBody>
          <a:bodyPr/>
          <a:lstStyle/>
          <a:p>
            <a:r>
              <a:rPr kumimoji="1" lang="en-US" altLang="zh-CN" sz="2800" dirty="0" smtClean="0">
                <a:solidFill>
                  <a:schemeClr val="tx2"/>
                </a:solidFill>
                <a:latin typeface="Calibri" charset="0"/>
                <a:ea typeface="宋体" charset="0"/>
              </a:rPr>
              <a:t> </a:t>
            </a:r>
            <a:r>
              <a:rPr kumimoji="1" lang="zh-CN" altLang="en-US" sz="2800" dirty="0" smtClean="0">
                <a:solidFill>
                  <a:schemeClr val="tx2"/>
                </a:solidFill>
                <a:latin typeface="Calibri" charset="0"/>
                <a:ea typeface="宋体" charset="0"/>
              </a:rPr>
              <a:t>有一天，</a:t>
            </a:r>
            <a:endParaRPr kumimoji="1" lang="en-US" altLang="zh-CN" sz="2800" dirty="0" smtClean="0">
              <a:solidFill>
                <a:schemeClr val="tx2"/>
              </a:solidFill>
              <a:latin typeface="Calibri" charset="0"/>
              <a:ea typeface="宋体" charset="0"/>
            </a:endParaRPr>
          </a:p>
          <a:p>
            <a:r>
              <a:rPr kumimoji="1" lang="zh-CN" altLang="en-US" sz="2800" dirty="0" smtClean="0">
                <a:solidFill>
                  <a:schemeClr val="tx2"/>
                </a:solidFill>
                <a:latin typeface="Calibri" charset="0"/>
                <a:ea typeface="宋体" charset="0"/>
              </a:rPr>
              <a:t>豆</a:t>
            </a:r>
            <a:r>
              <a:rPr kumimoji="1" lang="zh-CN" altLang="en-US" sz="2800" dirty="0">
                <a:solidFill>
                  <a:schemeClr val="tx2"/>
                </a:solidFill>
                <a:latin typeface="Calibri" charset="0"/>
                <a:ea typeface="宋体" charset="0"/>
              </a:rPr>
              <a:t>先生有事要去法国。</a:t>
            </a:r>
          </a:p>
        </p:txBody>
      </p:sp>
      <p:pic>
        <p:nvPicPr>
          <p:cNvPr id="24581" name="Picture 9" descr="Fotosearch_k6997711-600x45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2500313"/>
            <a:ext cx="4498975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028" y="6045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2"/>
          <p:cNvSpPr>
            <a:spLocks noGrp="1"/>
          </p:cNvSpPr>
          <p:nvPr>
            <p:ph type="body" idx="1"/>
          </p:nvPr>
        </p:nvSpPr>
        <p:spPr>
          <a:xfrm>
            <a:off x="353422" y="219061"/>
            <a:ext cx="8346558" cy="1423840"/>
          </a:xfrm>
        </p:spPr>
        <p:txBody>
          <a:bodyPr/>
          <a:lstStyle/>
          <a:p>
            <a:endParaRPr kumimoji="1" lang="en-US" altLang="zh-CN" dirty="0">
              <a:solidFill>
                <a:schemeClr val="tx2"/>
              </a:solidFill>
              <a:latin typeface="Calibri" charset="0"/>
              <a:ea typeface="宋体" charset="0"/>
            </a:endParaRPr>
          </a:p>
          <a:p>
            <a:r>
              <a:rPr kumimoji="1" lang="zh-CN" altLang="en-US" sz="2800" dirty="0">
                <a:solidFill>
                  <a:schemeClr val="tx2"/>
                </a:solidFill>
                <a:latin typeface="Calibri" charset="0"/>
                <a:ea typeface="宋体" charset="0"/>
              </a:rPr>
              <a:t>法国离英国有点儿远，坐船和坐飞机都很贵，他就想坐火车去。</a:t>
            </a:r>
          </a:p>
        </p:txBody>
      </p:sp>
      <p:pic>
        <p:nvPicPr>
          <p:cNvPr id="25603" name="Content Placeholder 1" descr="boat-886488_960_720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656"/>
          <a:stretch>
            <a:fillRect/>
          </a:stretch>
        </p:blipFill>
        <p:spPr>
          <a:xfrm>
            <a:off x="353422" y="1961471"/>
            <a:ext cx="1620838" cy="1585683"/>
          </a:xfrm>
        </p:spPr>
      </p:pic>
      <p:sp>
        <p:nvSpPr>
          <p:cNvPr id="2560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709" y="4935847"/>
            <a:ext cx="3187901" cy="706101"/>
          </a:xfrm>
        </p:spPr>
        <p:txBody>
          <a:bodyPr/>
          <a:lstStyle/>
          <a:p>
            <a:r>
              <a:rPr kumimoji="1" lang="zh-CN" altLang="en-US" sz="3200" dirty="0">
                <a:solidFill>
                  <a:schemeClr val="tx2"/>
                </a:solidFill>
                <a:latin typeface="Calibri" charset="0"/>
                <a:ea typeface="宋体" charset="0"/>
              </a:rPr>
              <a:t>他先</a:t>
            </a:r>
            <a:r>
              <a:rPr kumimoji="1" lang="en-US" altLang="zh-CN" sz="3200" dirty="0">
                <a:solidFill>
                  <a:schemeClr val="tx2"/>
                </a:solidFill>
                <a:latin typeface="Calibri" charset="0"/>
                <a:ea typeface="宋体" charset="0"/>
              </a:rPr>
              <a:t>……</a:t>
            </a:r>
            <a:endParaRPr kumimoji="1" lang="zh-CN" altLang="en-US" sz="3200" dirty="0">
              <a:solidFill>
                <a:schemeClr val="tx2"/>
              </a:solidFill>
              <a:latin typeface="Calibri" charset="0"/>
              <a:ea typeface="宋体" charset="0"/>
            </a:endParaRPr>
          </a:p>
        </p:txBody>
      </p:sp>
      <p:pic>
        <p:nvPicPr>
          <p:cNvPr id="25605" name="Content Placeholder 6" descr="stock-vector-airport-railway-station-train-station-taxi-parking-sea-port-set-of-information-signs-yellow-45630250.jp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49333" r="8987" b="10539"/>
          <a:stretch>
            <a:fillRect/>
          </a:stretch>
        </p:blipFill>
        <p:spPr>
          <a:xfrm>
            <a:off x="3049219" y="4354584"/>
            <a:ext cx="4042698" cy="2518826"/>
          </a:xfrm>
        </p:spPr>
      </p:pic>
      <p:pic>
        <p:nvPicPr>
          <p:cNvPr id="25606" name="Picture 2" descr="image.php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23470"/>
          <a:stretch>
            <a:fillRect/>
          </a:stretch>
        </p:blipFill>
        <p:spPr bwMode="auto">
          <a:xfrm>
            <a:off x="2790825" y="2405063"/>
            <a:ext cx="121761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qual 3"/>
          <p:cNvSpPr/>
          <p:nvPr/>
        </p:nvSpPr>
        <p:spPr>
          <a:xfrm>
            <a:off x="2078038" y="2754313"/>
            <a:ext cx="712787" cy="414337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5608" name="Picture 4" descr="eurostar-train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32" y="1762919"/>
            <a:ext cx="2782333" cy="187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 rot="16200000">
            <a:off x="5173663" y="2578100"/>
            <a:ext cx="322262" cy="7667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9" name="Curved Connector 8"/>
          <p:cNvCxnSpPr/>
          <p:nvPr/>
        </p:nvCxnSpPr>
        <p:spPr>
          <a:xfrm>
            <a:off x="4736656" y="5245643"/>
            <a:ext cx="963805" cy="45889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1" name="TextBox 13"/>
          <p:cNvSpPr txBox="1">
            <a:spLocks noChangeArrowheads="1"/>
          </p:cNvSpPr>
          <p:nvPr/>
        </p:nvSpPr>
        <p:spPr bwMode="auto">
          <a:xfrm>
            <a:off x="3404744" y="4175062"/>
            <a:ext cx="12917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altLang="zh-CN" sz="2800" dirty="0"/>
              <a:t> </a:t>
            </a:r>
            <a:r>
              <a:rPr lang="zh-CN" altLang="en-US" sz="2800" dirty="0"/>
              <a:t>出租车</a:t>
            </a:r>
          </a:p>
        </p:txBody>
      </p:sp>
      <p:sp>
        <p:nvSpPr>
          <p:cNvPr id="25613" name="TextBox 2"/>
          <p:cNvSpPr txBox="1">
            <a:spLocks noChangeArrowheads="1"/>
          </p:cNvSpPr>
          <p:nvPr/>
        </p:nvSpPr>
        <p:spPr bwMode="auto">
          <a:xfrm>
            <a:off x="5730431" y="4175062"/>
            <a:ext cx="1356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zh-CN" altLang="en-US" sz="2800" dirty="0"/>
              <a:t>火车站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00" y="608475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212651" y="532380"/>
            <a:ext cx="8378456" cy="1143000"/>
          </a:xfrm>
        </p:spPr>
        <p:txBody>
          <a:bodyPr/>
          <a:lstStyle/>
          <a:p>
            <a:pPr eaLnBrk="1" hangingPunct="1"/>
            <a:r>
              <a:rPr kumimoji="1" lang="zh-CN" altLang="en-US" dirty="0">
                <a:solidFill>
                  <a:schemeClr val="tx2"/>
                </a:solidFill>
                <a:latin typeface="Calibri" charset="0"/>
                <a:ea typeface="宋体" charset="0"/>
              </a:rPr>
              <a:t>火车开了</a:t>
            </a:r>
            <a:r>
              <a:rPr kumimoji="1" lang="en-US" altLang="zh-CN" dirty="0">
                <a:solidFill>
                  <a:schemeClr val="tx2"/>
                </a:solidFill>
                <a:latin typeface="Calibri" charset="0"/>
                <a:ea typeface="宋体" charset="0"/>
              </a:rPr>
              <a:t>    </a:t>
            </a:r>
            <a:r>
              <a:rPr kumimoji="1" lang="zh-CN" altLang="en-US" dirty="0">
                <a:solidFill>
                  <a:schemeClr val="tx2"/>
                </a:solidFill>
                <a:latin typeface="Calibri" charset="0"/>
                <a:ea typeface="宋体" charset="0"/>
              </a:rPr>
              <a:t>等</a:t>
            </a:r>
            <a:r>
              <a:rPr kumimoji="1" lang="en-US" altLang="zh-CN" dirty="0">
                <a:solidFill>
                  <a:schemeClr val="tx2"/>
                </a:solidFill>
                <a:latin typeface="Calibri" charset="0"/>
                <a:ea typeface="宋体" charset="0"/>
              </a:rPr>
              <a:t>    </a:t>
            </a:r>
            <a:r>
              <a:rPr kumimoji="1" lang="zh-CN" altLang="en-US" dirty="0">
                <a:solidFill>
                  <a:schemeClr val="tx2"/>
                </a:solidFill>
                <a:latin typeface="Calibri" charset="0"/>
                <a:ea typeface="宋体" charset="0"/>
              </a:rPr>
              <a:t>上车</a:t>
            </a:r>
            <a:r>
              <a:rPr kumimoji="1" lang="en-US" altLang="zh-CN" dirty="0">
                <a:solidFill>
                  <a:schemeClr val="tx2"/>
                </a:solidFill>
                <a:latin typeface="Calibri" charset="0"/>
                <a:ea typeface="宋体" charset="0"/>
              </a:rPr>
              <a:t>  </a:t>
            </a:r>
            <a:r>
              <a:rPr kumimoji="1" lang="zh-CN" altLang="en-US" dirty="0" smtClean="0">
                <a:solidFill>
                  <a:schemeClr val="tx2"/>
                </a:solidFill>
                <a:latin typeface="Calibri" charset="0"/>
                <a:ea typeface="宋体" charset="0"/>
              </a:rPr>
              <a:t>下车</a:t>
            </a:r>
            <a:r>
              <a:rPr kumimoji="1" lang="zh-CN" altLang="en-US" dirty="0">
                <a:solidFill>
                  <a:schemeClr val="tx2"/>
                </a:solidFill>
                <a:latin typeface="Calibri" charset="0"/>
                <a:ea typeface="宋体" charset="0"/>
              </a:rPr>
              <a:t>：不对！不是法国！</a:t>
            </a:r>
          </a:p>
        </p:txBody>
      </p:sp>
      <p:pic>
        <p:nvPicPr>
          <p:cNvPr id="26626" name="Content Placeholder 1" descr="mrbeansholiday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215131" y="2963636"/>
            <a:ext cx="3427591" cy="1885322"/>
          </a:xfrm>
        </p:spPr>
      </p:pic>
      <p:cxnSp>
        <p:nvCxnSpPr>
          <p:cNvPr id="4" name="Straight Arrow Connector 3"/>
          <p:cNvCxnSpPr/>
          <p:nvPr/>
        </p:nvCxnSpPr>
        <p:spPr>
          <a:xfrm>
            <a:off x="2220580" y="764917"/>
            <a:ext cx="528638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21315" y="764917"/>
            <a:ext cx="52705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994718" y="789874"/>
            <a:ext cx="528638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30" name="Picture 7" descr="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18" y="4695597"/>
            <a:ext cx="4053589" cy="216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" descr="inde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" y="1969860"/>
            <a:ext cx="3483301" cy="199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35" y="580548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ind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37" y="1931129"/>
            <a:ext cx="2168451" cy="204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3721100" y="817563"/>
            <a:ext cx="1811338" cy="1698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 smtClean="0">
                <a:solidFill>
                  <a:srgbClr val="008000"/>
                </a:solidFill>
              </a:rPr>
              <a:t>没有钱</a:t>
            </a:r>
            <a:r>
              <a:rPr lang="zh-CN" altLang="en-US" sz="2400" dirty="0" smtClean="0"/>
              <a:t>不能坐火车</a:t>
            </a:r>
            <a:endParaRPr lang="zh-CN" altLang="en-US" sz="2400" dirty="0"/>
          </a:p>
        </p:txBody>
      </p:sp>
      <p:sp>
        <p:nvSpPr>
          <p:cNvPr id="11" name="Plus 10"/>
          <p:cNvSpPr/>
          <p:nvPr/>
        </p:nvSpPr>
        <p:spPr>
          <a:xfrm>
            <a:off x="5532438" y="1335088"/>
            <a:ext cx="703262" cy="593725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35700" y="817563"/>
            <a:ext cx="1798638" cy="1698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anchor="ctr" forceAA="0">
            <a:noAutofit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kumimoji="1" lang="zh-CN" altLang="en-US" sz="2400" b="1" dirty="0" smtClean="0">
                <a:solidFill>
                  <a:srgbClr val="008000"/>
                </a:solidFill>
              </a:rPr>
              <a:t>没有汽车</a:t>
            </a:r>
            <a:r>
              <a:rPr kumimoji="1" lang="zh-CN" altLang="en-US" sz="2400" dirty="0" smtClean="0"/>
              <a:t>不能开车</a:t>
            </a:r>
            <a:endParaRPr kumimoji="1" lang="zh-CN" altLang="en-US" sz="2400" dirty="0"/>
          </a:p>
        </p:txBody>
      </p:sp>
      <p:sp>
        <p:nvSpPr>
          <p:cNvPr id="13" name="Curved Left Arrow 12"/>
          <p:cNvSpPr/>
          <p:nvPr/>
        </p:nvSpPr>
        <p:spPr>
          <a:xfrm>
            <a:off x="8034338" y="2312988"/>
            <a:ext cx="722312" cy="148431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35700" y="2954338"/>
            <a:ext cx="1798638" cy="181133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rgbClr val="FF0000"/>
                </a:solidFill>
              </a:rPr>
              <a:t>走路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zh-CN" altLang="en-US" sz="2400" dirty="0"/>
              <a:t>又热</a:t>
            </a:r>
            <a:endParaRPr lang="en-US" altLang="zh-CN" sz="2400" dirty="0"/>
          </a:p>
          <a:p>
            <a:pPr algn="ctr">
              <a:defRPr/>
            </a:pPr>
            <a:r>
              <a:rPr lang="zh-CN" altLang="en-US" sz="2400" dirty="0"/>
              <a:t>又累</a:t>
            </a:r>
          </a:p>
        </p:txBody>
      </p:sp>
      <p:sp>
        <p:nvSpPr>
          <p:cNvPr id="16" name="Left Arrow 15"/>
          <p:cNvSpPr/>
          <p:nvPr/>
        </p:nvSpPr>
        <p:spPr>
          <a:xfrm>
            <a:off x="5532438" y="3735388"/>
            <a:ext cx="615950" cy="28892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465513" y="3017838"/>
            <a:ext cx="2041525" cy="173513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anchor="ctr" forceAA="0">
            <a:noAutofit/>
          </a:bodyPr>
          <a:lstStyle/>
          <a:p>
            <a:pPr algn="ctr">
              <a:defRPr/>
            </a:pPr>
            <a:r>
              <a:rPr kumimoji="1" lang="zh-CN" altLang="en-US" sz="2400" dirty="0" smtClean="0">
                <a:solidFill>
                  <a:srgbClr val="FF0000"/>
                </a:solidFill>
              </a:rPr>
              <a:t>骑自行车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</a:t>
            </a:r>
            <a:r>
              <a:rPr kumimoji="1" lang="zh-CN" altLang="en-US" sz="2400" dirty="0" smtClean="0"/>
              <a:t>又慢又不舒服</a:t>
            </a:r>
            <a:endParaRPr kumimoji="1" lang="zh-CN" altLang="en-US" sz="2400" dirty="0"/>
          </a:p>
        </p:txBody>
      </p:sp>
      <p:pic>
        <p:nvPicPr>
          <p:cNvPr id="27659" name="Picture 18" descr="ride bicyc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56" y="4789685"/>
            <a:ext cx="1341438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9" descr="wa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07" y="4923035"/>
            <a:ext cx="1703388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2770" y="547469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kumimoji="1" lang="zh-CN" altLang="en-US" b="1">
                <a:solidFill>
                  <a:schemeClr val="tx2"/>
                </a:solidFill>
                <a:latin typeface="Calibri" charset="0"/>
                <a:ea typeface="宋体" charset="0"/>
              </a:rPr>
              <a:t>后来</a:t>
            </a:r>
            <a:r>
              <a:rPr kumimoji="1" lang="en-US" altLang="zh-CN" b="1" dirty="0">
                <a:solidFill>
                  <a:schemeClr val="tx2"/>
                </a:solidFill>
                <a:latin typeface="Calibri" charset="0"/>
                <a:ea typeface="宋体" charset="0"/>
              </a:rPr>
              <a:t>……</a:t>
            </a:r>
            <a:endParaRPr kumimoji="1" lang="zh-CN" altLang="en-US" b="1" dirty="0">
              <a:solidFill>
                <a:schemeClr val="tx2"/>
              </a:solidFill>
              <a:latin typeface="Calibri" charset="0"/>
              <a:ea typeface="宋体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03838"/>
              </p:ext>
            </p:extLst>
          </p:nvPr>
        </p:nvGraphicFramePr>
        <p:xfrm>
          <a:off x="457200" y="221422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8675" name="Picture 8" descr="Sebin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3673930"/>
            <a:ext cx="24130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" descr="index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4" y="0"/>
            <a:ext cx="2187846" cy="2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5568" y="592738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>
                <a:solidFill>
                  <a:schemeClr val="tx2"/>
                </a:solidFill>
                <a:latin typeface="Calibri" charset="0"/>
                <a:ea typeface="宋体" charset="0"/>
              </a:rPr>
              <a:t>他们一路上</a:t>
            </a:r>
            <a:r>
              <a:rPr kumimoji="1" lang="en-US" altLang="zh-CN" dirty="0">
                <a:solidFill>
                  <a:schemeClr val="tx2"/>
                </a:solidFill>
                <a:latin typeface="Calibri" charset="0"/>
                <a:ea typeface="宋体" charset="0"/>
              </a:rPr>
              <a:t>……,</a:t>
            </a:r>
            <a:r>
              <a:rPr kumimoji="1" lang="zh-CN" altLang="en-US" dirty="0">
                <a:solidFill>
                  <a:schemeClr val="tx2"/>
                </a:solidFill>
                <a:latin typeface="Calibri" charset="0"/>
                <a:ea typeface="宋体" charset="0"/>
              </a:rPr>
              <a:t>到了法国。</a:t>
            </a:r>
            <a:r>
              <a:rPr kumimoji="1" lang="en-US" altLang="zh-CN" dirty="0">
                <a:solidFill>
                  <a:schemeClr val="tx2"/>
                </a:solidFill>
                <a:latin typeface="Calibri" charset="0"/>
                <a:ea typeface="宋体" charset="0"/>
              </a:rPr>
              <a:t/>
            </a:r>
            <a:br>
              <a:rPr kumimoji="1" lang="en-US" altLang="zh-CN" dirty="0">
                <a:solidFill>
                  <a:schemeClr val="tx2"/>
                </a:solidFill>
                <a:latin typeface="Calibri" charset="0"/>
                <a:ea typeface="宋体" charset="0"/>
              </a:rPr>
            </a:br>
            <a:r>
              <a:rPr kumimoji="1" lang="zh-CN" altLang="en-US" dirty="0">
                <a:solidFill>
                  <a:schemeClr val="tx2"/>
                </a:solidFill>
                <a:latin typeface="Calibri" charset="0"/>
                <a:ea typeface="宋体" charset="0"/>
              </a:rPr>
              <a:t>豆先生的麻烦都没有了！</a:t>
            </a:r>
          </a:p>
        </p:txBody>
      </p:sp>
      <p:pic>
        <p:nvPicPr>
          <p:cNvPr id="29698" name="Content Placeholder 1" descr="Mr-Bean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r="3633"/>
          <a:stretch>
            <a:fillRect/>
          </a:stretch>
        </p:blipFill>
        <p:spPr>
          <a:xfrm>
            <a:off x="1223963" y="2046288"/>
            <a:ext cx="6750050" cy="3711575"/>
          </a:xfr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163" y="590223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4443</TotalTime>
  <Words>246</Words>
  <Application>Microsoft Macintosh PowerPoint</Application>
  <PresentationFormat>On-screen Show (4:3)</PresentationFormat>
  <Paragraphs>65</Paragraphs>
  <Slides>17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Kaiti SC</vt:lpstr>
      <vt:lpstr>宋体</vt:lpstr>
      <vt:lpstr>Arial</vt:lpstr>
      <vt:lpstr>Office Theme</vt:lpstr>
      <vt:lpstr>How to Get There?  怎么去？</vt:lpstr>
      <vt:lpstr>Extended Reading 2: Picture Story</vt:lpstr>
      <vt:lpstr>PowerPoint Presentation</vt:lpstr>
      <vt:lpstr>PowerPoint Presentation</vt:lpstr>
      <vt:lpstr>PowerPoint Presentation</vt:lpstr>
      <vt:lpstr>火车开了    等    上车  下车：不对！不是法国！</vt:lpstr>
      <vt:lpstr>骑自行车 又慢又不舒服</vt:lpstr>
      <vt:lpstr>后来……</vt:lpstr>
      <vt:lpstr>他们一路上……,到了法国。 豆先生的麻烦都没有了！</vt:lpstr>
      <vt:lpstr>Reading Comprehension  Exercise (Scanning) </vt:lpstr>
      <vt:lpstr>PowerPoint Presentation</vt:lpstr>
      <vt:lpstr>Reading Comprehension  Exercise</vt:lpstr>
      <vt:lpstr>PowerPoint Presentation</vt:lpstr>
      <vt:lpstr>Reading Comprehension  Exercise</vt:lpstr>
      <vt:lpstr>PowerPoint Presentation</vt:lpstr>
      <vt:lpstr>再看一遍故事……</vt:lpstr>
      <vt:lpstr>Give a name to the story</vt:lpstr>
    </vt:vector>
  </TitlesOfParts>
  <Company>Shoreline School District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Reading: Posters</dc:title>
  <dc:creator>Shoreline</dc:creator>
  <cp:lastModifiedBy>Meng Yeh</cp:lastModifiedBy>
  <cp:revision>233</cp:revision>
  <dcterms:created xsi:type="dcterms:W3CDTF">2016-07-27T12:52:48Z</dcterms:created>
  <dcterms:modified xsi:type="dcterms:W3CDTF">2017-04-30T04:10:34Z</dcterms:modified>
</cp:coreProperties>
</file>